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11" r:id="rId2"/>
    <p:sldId id="290" r:id="rId3"/>
    <p:sldId id="285" r:id="rId4"/>
    <p:sldId id="287" r:id="rId5"/>
    <p:sldId id="288" r:id="rId6"/>
    <p:sldId id="291" r:id="rId7"/>
    <p:sldId id="292" r:id="rId8"/>
    <p:sldId id="293" r:id="rId9"/>
    <p:sldId id="289" r:id="rId10"/>
    <p:sldId id="309" r:id="rId11"/>
    <p:sldId id="310" r:id="rId12"/>
    <p:sldId id="286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15" r:id="rId21"/>
    <p:sldId id="316" r:id="rId22"/>
    <p:sldId id="317" r:id="rId23"/>
    <p:sldId id="318" r:id="rId24"/>
    <p:sldId id="319" r:id="rId25"/>
    <p:sldId id="324" r:id="rId26"/>
    <p:sldId id="322" r:id="rId27"/>
    <p:sldId id="256" r:id="rId28"/>
    <p:sldId id="257" r:id="rId29"/>
    <p:sldId id="258" r:id="rId30"/>
    <p:sldId id="265" r:id="rId31"/>
    <p:sldId id="266" r:id="rId32"/>
    <p:sldId id="267" r:id="rId33"/>
    <p:sldId id="259" r:id="rId34"/>
    <p:sldId id="268" r:id="rId35"/>
    <p:sldId id="270" r:id="rId36"/>
    <p:sldId id="260" r:id="rId37"/>
    <p:sldId id="263" r:id="rId38"/>
    <p:sldId id="271" r:id="rId39"/>
    <p:sldId id="269" r:id="rId40"/>
    <p:sldId id="274" r:id="rId41"/>
    <p:sldId id="272" r:id="rId42"/>
    <p:sldId id="273" r:id="rId43"/>
    <p:sldId id="275" r:id="rId44"/>
    <p:sldId id="276" r:id="rId45"/>
    <p:sldId id="277" r:id="rId46"/>
    <p:sldId id="278" r:id="rId47"/>
    <p:sldId id="279" r:id="rId48"/>
    <p:sldId id="284" r:id="rId49"/>
    <p:sldId id="264" r:id="rId50"/>
    <p:sldId id="282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6600FF"/>
    <a:srgbClr val="00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3" autoAdjust="0"/>
    <p:restoredTop sz="94654" autoAdjust="0"/>
  </p:normalViewPr>
  <p:slideViewPr>
    <p:cSldViewPr>
      <p:cViewPr varScale="1">
        <p:scale>
          <a:sx n="87" d="100"/>
          <a:sy n="87" d="100"/>
        </p:scale>
        <p:origin x="-84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F7524-115A-47E6-9738-36BB01BB722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C3610-3C1A-45CC-AD2E-B30B295E79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47192-6438-4CC4-A7EF-35703C972DE5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gif"/><Relationship Id="rId3" Type="http://schemas.openxmlformats.org/officeDocument/2006/relationships/image" Target="../media/image85.jpeg"/><Relationship Id="rId7" Type="http://schemas.openxmlformats.org/officeDocument/2006/relationships/image" Target="../media/image89.gif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gif"/><Relationship Id="rId5" Type="http://schemas.openxmlformats.org/officeDocument/2006/relationships/image" Target="../media/image87.gif"/><Relationship Id="rId4" Type="http://schemas.openxmlformats.org/officeDocument/2006/relationships/image" Target="../media/image8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file:///D:\&#1087;&#1088;&#1077;&#1079;&#1077;&#1085;&#1090;&#1072;&#1094;&#1080;&#1080;%20&#1101;&#1083;&#1077;&#1082;&#1090;&#1088;&#1086;&#1085;&#1099;&#1077;%20&#1091;&#1088;&#1086;&#1082;&#1080;%201%20&#1089;%2019%20&#1080;&#1102;&#1083;&#1103;%202010\&#1057;&#1043;&#1054;&#1044;%20&#8470;8\&#1055;&#1045;&#1056;&#1042;&#1067;&#1049;%20&#1088;&#1072;&#1079;%20&#1074;%201%20&#1082;&#1083;&#1072;&#1089;&#1089;\&#1075;&#1086;&#1083;&#1091;&#1073;&#1086;&#1081;%20&#1074;&#1072;&#1075;&#1086;&#1085;.wma" TargetMode="External"/><Relationship Id="rId3" Type="http://schemas.openxmlformats.org/officeDocument/2006/relationships/image" Target="../media/image97.jpeg"/><Relationship Id="rId7" Type="http://schemas.openxmlformats.org/officeDocument/2006/relationships/hyperlink" Target="file:///D:\&#1087;&#1088;&#1077;&#1079;&#1077;&#1085;&#1090;&#1072;&#1094;&#1080;&#1080;%20&#1101;&#1083;&#1077;&#1082;&#1090;&#1088;&#1086;&#1085;&#1099;&#1077;%20&#1091;&#1088;&#1086;&#1082;&#1080;%201%20&#1089;%2019%20&#1080;&#1102;&#1083;&#1103;%202010\&#1057;&#1043;&#1054;&#1044;%20&#8470;8\&#1055;&#1045;&#1056;&#1042;&#1067;&#1049;%20&#1088;&#1072;&#1079;%20&#1074;%201%20&#1082;&#1083;&#1072;&#1089;&#1089;\&#1091;&#1083;&#1099;&#1073;&#1082;&#1072;.wma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D:\&#1087;&#1088;&#1077;&#1079;&#1077;&#1085;&#1090;&#1072;&#1094;&#1080;&#1080;%20&#1101;&#1083;&#1077;&#1082;&#1090;&#1088;&#1086;&#1085;&#1099;&#1077;%20&#1091;&#1088;&#1086;&#1082;&#1080;%201%20&#1089;%2019%20&#1080;&#1102;&#1083;&#1103;%202010\&#1057;&#1043;&#1054;&#1044;%20&#8470;8\&#1055;&#1045;&#1056;&#1042;&#1067;&#1049;%20&#1088;&#1072;&#1079;%20&#1074;%201%20&#1082;&#1083;&#1072;&#1089;&#1089;\&#1084;&#1072;&#1084;&#1086;&#1085;&#1090;&#1105;&#1085;&#1086;&#1082;.wma" TargetMode="External"/><Relationship Id="rId5" Type="http://schemas.openxmlformats.org/officeDocument/2006/relationships/hyperlink" Target="file:///D:\&#1087;&#1088;&#1077;&#1079;&#1077;&#1085;&#1090;&#1072;&#1094;&#1080;&#1080;%20&#1101;&#1083;&#1077;&#1082;&#1090;&#1088;&#1086;&#1085;&#1099;&#1077;%20&#1091;&#1088;&#1086;&#1082;&#1080;%201%20&#1089;%2019%20&#1080;&#1102;&#1083;&#1103;%202010\&#1057;&#1043;&#1054;&#1044;%20&#8470;8\&#1055;&#1045;&#1056;&#1042;&#1067;&#1049;%20&#1088;&#1072;&#1079;%20&#1074;%201%20&#1082;&#1083;&#1072;&#1089;&#1089;\&#1083;&#1100;&#1074;&#1105;&#1085;&#1086;&#1082;%20&#1080;%20&#1095;&#1077;&#1088;&#1077;&#1087;&#1072;&#1093;&#1072;.wma" TargetMode="External"/><Relationship Id="rId4" Type="http://schemas.openxmlformats.org/officeDocument/2006/relationships/image" Target="../media/image20.gif"/><Relationship Id="rId9" Type="http://schemas.openxmlformats.org/officeDocument/2006/relationships/hyperlink" Target="file:///D:\&#1087;&#1088;&#1077;&#1079;&#1077;&#1085;&#1090;&#1072;&#1094;&#1080;&#1080;%20&#1101;&#1083;&#1077;&#1082;&#1090;&#1088;&#1086;&#1085;&#1099;&#1077;%20&#1091;&#1088;&#1086;&#1082;&#1080;%201%20&#1089;%2019%20&#1080;&#1102;&#1083;&#1103;%202010\&#1057;&#1043;&#1054;&#1044;%20&#8470;8\&#1055;&#1045;&#1056;&#1042;&#1067;&#1049;%20&#1088;&#1072;&#1079;%20&#1074;%201%20&#1082;&#1083;&#1072;&#1089;&#1089;\&#1091;&#1095;&#1072;&#1090;%20&#1074;%20&#1096;&#1082;&#1086;&#1083;&#1077;.wma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6" Type="http://schemas.openxmlformats.org/officeDocument/2006/relationships/image" Target="../media/image103.png"/><Relationship Id="rId5" Type="http://schemas.openxmlformats.org/officeDocument/2006/relationships/image" Target="../media/image102.gif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103.png"/><Relationship Id="rId5" Type="http://schemas.openxmlformats.org/officeDocument/2006/relationships/image" Target="../media/image106.gif"/><Relationship Id="rId4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iki\presentasii\gotovie\&#1055;&#1045;&#1056;&#1042;&#1067;&#1049;%20&#1088;&#1072;&#1079;%20&#1074;%201%20&#1082;&#1083;&#1072;&#1089;&#1089;\&#1055;&#1077;&#1088;&#1074;&#1099;&#1081;%20&#1088;&#1072;&#1079;%20&#1074;%20&#1087;&#1077;&#1088;&#1074;&#1099;&#1081;%20&#1082;&#1083;&#1072;&#1089;&#1089;.viki.wmv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eg"/><Relationship Id="rId7" Type="http://schemas.openxmlformats.org/officeDocument/2006/relationships/image" Target="../media/image1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10" Type="http://schemas.openxmlformats.org/officeDocument/2006/relationships/image" Target="../media/image103.png"/><Relationship Id="rId4" Type="http://schemas.openxmlformats.org/officeDocument/2006/relationships/image" Target="../media/image112.png"/><Relationship Id="rId9" Type="http://schemas.openxmlformats.org/officeDocument/2006/relationships/image" Target="../media/image117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8.jpeg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7.gif"/><Relationship Id="rId9" Type="http://schemas.openxmlformats.org/officeDocument/2006/relationships/image" Target="../media/image10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116.png"/><Relationship Id="rId5" Type="http://schemas.openxmlformats.org/officeDocument/2006/relationships/image" Target="../media/image124.png"/><Relationship Id="rId4" Type="http://schemas.openxmlformats.org/officeDocument/2006/relationships/image" Target="../media/image11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image" Target="../media/image128.gif"/><Relationship Id="rId5" Type="http://schemas.openxmlformats.org/officeDocument/2006/relationships/image" Target="../media/image127.gif"/><Relationship Id="rId4" Type="http://schemas.openxmlformats.org/officeDocument/2006/relationships/image" Target="../media/image12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9.jpeg"/><Relationship Id="rId7" Type="http://schemas.openxmlformats.org/officeDocument/2006/relationships/image" Target="../media/image11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132.jpeg"/><Relationship Id="rId5" Type="http://schemas.openxmlformats.org/officeDocument/2006/relationships/image" Target="../media/image131.gif"/><Relationship Id="rId4" Type="http://schemas.openxmlformats.org/officeDocument/2006/relationships/image" Target="../media/image130.png"/><Relationship Id="rId9" Type="http://schemas.openxmlformats.org/officeDocument/2006/relationships/image" Target="../media/image10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5.png"/><Relationship Id="rId12" Type="http://schemas.openxmlformats.org/officeDocument/2006/relationships/image" Target="../media/image103.png"/><Relationship Id="rId2" Type="http://schemas.openxmlformats.org/officeDocument/2006/relationships/audio" Target="../media/audio11.wav"/><Relationship Id="rId1" Type="http://schemas.openxmlformats.org/officeDocument/2006/relationships/tags" Target="../tags/tag1.xml"/><Relationship Id="rId6" Type="http://schemas.openxmlformats.org/officeDocument/2006/relationships/image" Target="../media/image130.png"/><Relationship Id="rId11" Type="http://schemas.openxmlformats.org/officeDocument/2006/relationships/image" Target="../media/image138.gif"/><Relationship Id="rId5" Type="http://schemas.openxmlformats.org/officeDocument/2006/relationships/image" Target="../media/image134.png"/><Relationship Id="rId10" Type="http://schemas.openxmlformats.org/officeDocument/2006/relationships/image" Target="../media/image131.gif"/><Relationship Id="rId4" Type="http://schemas.openxmlformats.org/officeDocument/2006/relationships/image" Target="../media/image129.jpeg"/><Relationship Id="rId9" Type="http://schemas.openxmlformats.org/officeDocument/2006/relationships/image" Target="../media/image13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9.jpeg"/><Relationship Id="rId7" Type="http://schemas.openxmlformats.org/officeDocument/2006/relationships/image" Target="../media/image14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image" Target="../media/image141.png"/><Relationship Id="rId11" Type="http://schemas.openxmlformats.org/officeDocument/2006/relationships/image" Target="../media/image103.png"/><Relationship Id="rId5" Type="http://schemas.openxmlformats.org/officeDocument/2006/relationships/image" Target="../media/image140.png"/><Relationship Id="rId10" Type="http://schemas.openxmlformats.org/officeDocument/2006/relationships/image" Target="../media/image117.gif"/><Relationship Id="rId4" Type="http://schemas.openxmlformats.org/officeDocument/2006/relationships/image" Target="../media/image126.png"/><Relationship Id="rId9" Type="http://schemas.openxmlformats.org/officeDocument/2006/relationships/image" Target="../media/image14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45.jpeg"/><Relationship Id="rId7" Type="http://schemas.openxmlformats.org/officeDocument/2006/relationships/image" Target="../media/image14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10" Type="http://schemas.openxmlformats.org/officeDocument/2006/relationships/image" Target="../media/image103.png"/><Relationship Id="rId4" Type="http://schemas.openxmlformats.org/officeDocument/2006/relationships/image" Target="../media/image146.gif"/><Relationship Id="rId9" Type="http://schemas.openxmlformats.org/officeDocument/2006/relationships/image" Target="../media/image15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51.jpeg"/><Relationship Id="rId7" Type="http://schemas.openxmlformats.org/officeDocument/2006/relationships/image" Target="../media/image15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131.gif"/><Relationship Id="rId5" Type="http://schemas.openxmlformats.org/officeDocument/2006/relationships/image" Target="../media/image153.wmf"/><Relationship Id="rId4" Type="http://schemas.openxmlformats.org/officeDocument/2006/relationships/image" Target="../media/image152.png"/><Relationship Id="rId9" Type="http://schemas.openxmlformats.org/officeDocument/2006/relationships/image" Target="../media/image10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55.jpeg"/><Relationship Id="rId7" Type="http://schemas.openxmlformats.org/officeDocument/2006/relationships/image" Target="../media/image1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6" Type="http://schemas.openxmlformats.org/officeDocument/2006/relationships/image" Target="../media/image158.gif"/><Relationship Id="rId5" Type="http://schemas.openxmlformats.org/officeDocument/2006/relationships/image" Target="../media/image157.gif"/><Relationship Id="rId4" Type="http://schemas.openxmlformats.org/officeDocument/2006/relationships/image" Target="../media/image15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Relationship Id="rId5" Type="http://schemas.openxmlformats.org/officeDocument/2006/relationships/image" Target="../media/image103.png"/><Relationship Id="rId4" Type="http://schemas.openxmlformats.org/officeDocument/2006/relationships/image" Target="../media/image10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17.wav"/><Relationship Id="rId1" Type="http://schemas.openxmlformats.org/officeDocument/2006/relationships/tags" Target="../tags/tag2.xml"/><Relationship Id="rId6" Type="http://schemas.openxmlformats.org/officeDocument/2006/relationships/image" Target="../media/image105.pn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18.wav"/><Relationship Id="rId1" Type="http://schemas.openxmlformats.org/officeDocument/2006/relationships/tags" Target="../tags/tag3.xml"/><Relationship Id="rId6" Type="http://schemas.openxmlformats.org/officeDocument/2006/relationships/image" Target="../media/image105.png"/><Relationship Id="rId5" Type="http://schemas.openxmlformats.org/officeDocument/2006/relationships/image" Target="../media/image162.jpeg"/><Relationship Id="rId4" Type="http://schemas.openxmlformats.org/officeDocument/2006/relationships/image" Target="../media/image16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19.wav"/><Relationship Id="rId1" Type="http://schemas.openxmlformats.org/officeDocument/2006/relationships/tags" Target="../tags/tag4.xml"/><Relationship Id="rId6" Type="http://schemas.openxmlformats.org/officeDocument/2006/relationships/image" Target="../media/image164.jpeg"/><Relationship Id="rId5" Type="http://schemas.openxmlformats.org/officeDocument/2006/relationships/image" Target="../media/image105.png"/><Relationship Id="rId4" Type="http://schemas.openxmlformats.org/officeDocument/2006/relationships/image" Target="../media/image16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20.wav"/><Relationship Id="rId1" Type="http://schemas.openxmlformats.org/officeDocument/2006/relationships/tags" Target="../tags/tag5.xml"/><Relationship Id="rId6" Type="http://schemas.openxmlformats.org/officeDocument/2006/relationships/image" Target="../media/image105.png"/><Relationship Id="rId5" Type="http://schemas.openxmlformats.org/officeDocument/2006/relationships/image" Target="../media/image165.png"/><Relationship Id="rId4" Type="http://schemas.openxmlformats.org/officeDocument/2006/relationships/image" Target="../media/image16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21.wav"/><Relationship Id="rId1" Type="http://schemas.openxmlformats.org/officeDocument/2006/relationships/tags" Target="../tags/tag6.xml"/><Relationship Id="rId6" Type="http://schemas.openxmlformats.org/officeDocument/2006/relationships/image" Target="../media/image167.jpeg"/><Relationship Id="rId5" Type="http://schemas.openxmlformats.org/officeDocument/2006/relationships/image" Target="../media/image105.png"/><Relationship Id="rId4" Type="http://schemas.openxmlformats.org/officeDocument/2006/relationships/image" Target="../media/image16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../media/audio22.wav"/><Relationship Id="rId1" Type="http://schemas.openxmlformats.org/officeDocument/2006/relationships/tags" Target="../tags/tag7.xml"/><Relationship Id="rId6" Type="http://schemas.openxmlformats.org/officeDocument/2006/relationships/image" Target="../media/image105.png"/><Relationship Id="rId5" Type="http://schemas.openxmlformats.org/officeDocument/2006/relationships/image" Target="../media/image168.jpeg"/><Relationship Id="rId4" Type="http://schemas.openxmlformats.org/officeDocument/2006/relationships/image" Target="../media/image166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audio" Target="../media/audio24.wav"/><Relationship Id="rId3" Type="http://schemas.openxmlformats.org/officeDocument/2006/relationships/image" Target="../media/image169.jpeg"/><Relationship Id="rId7" Type="http://schemas.openxmlformats.org/officeDocument/2006/relationships/image" Target="../media/image172.jpeg"/><Relationship Id="rId12" Type="http://schemas.openxmlformats.org/officeDocument/2006/relationships/image" Target="../media/image17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171.png"/><Relationship Id="rId11" Type="http://schemas.openxmlformats.org/officeDocument/2006/relationships/image" Target="../media/image176.png"/><Relationship Id="rId5" Type="http://schemas.openxmlformats.org/officeDocument/2006/relationships/image" Target="../media/image154.png"/><Relationship Id="rId15" Type="http://schemas.openxmlformats.org/officeDocument/2006/relationships/image" Target="../media/image103.png"/><Relationship Id="rId10" Type="http://schemas.openxmlformats.org/officeDocument/2006/relationships/image" Target="../media/image175.png"/><Relationship Id="rId4" Type="http://schemas.openxmlformats.org/officeDocument/2006/relationships/image" Target="../media/image170.png"/><Relationship Id="rId9" Type="http://schemas.openxmlformats.org/officeDocument/2006/relationships/image" Target="../media/image174.jpeg"/><Relationship Id="rId14" Type="http://schemas.openxmlformats.org/officeDocument/2006/relationships/image" Target="../media/image1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4" Type="http://schemas.openxmlformats.org/officeDocument/2006/relationships/image" Target="../media/image10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5" Type="http://schemas.openxmlformats.org/officeDocument/2006/relationships/image" Target="../media/image103.png"/><Relationship Id="rId4" Type="http://schemas.openxmlformats.org/officeDocument/2006/relationships/image" Target="../media/image10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ges.yandex.ru/" TargetMode="External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images?hl=ru&amp;newwindow=1&amp;q=1+%D1%81%D0%B5%D0%BD%D1%82%D1%8F%D0%B1%D1%80%D1%8F+%D1%84%D0%BE%D1%82%D0%BE&amp;um=1&amp;ie=UTF-8&amp;source=univ&amp;ei=F45hTLuuHMOKOO6Rwb4K&amp;sa=X&amp;oi=image_result_group&amp;ct=title&amp;resnum=1&amp;ved=0CCsQsAQwAA" TargetMode="External"/><Relationship Id="rId5" Type="http://schemas.openxmlformats.org/officeDocument/2006/relationships/image" Target="../media/image182.png"/><Relationship Id="rId4" Type="http://schemas.openxmlformats.org/officeDocument/2006/relationships/hyperlink" Target="http://www.lenagold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12" Type="http://schemas.openxmlformats.org/officeDocument/2006/relationships/image" Target="../media/image20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11" Type="http://schemas.openxmlformats.org/officeDocument/2006/relationships/image" Target="../media/image19.jpeg"/><Relationship Id="rId5" Type="http://schemas.openxmlformats.org/officeDocument/2006/relationships/image" Target="../media/image13.gif"/><Relationship Id="rId10" Type="http://schemas.openxmlformats.org/officeDocument/2006/relationships/image" Target="../media/image18.jpeg"/><Relationship Id="rId4" Type="http://schemas.openxmlformats.org/officeDocument/2006/relationships/image" Target="../media/image12.gif"/><Relationship Id="rId9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olidays_September_1_Again__for_the_desk_017392_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3122" y="2967335"/>
            <a:ext cx="8477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Первый раз в первый класс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" name="Picture 3" descr="e5d61c96cf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44" y="192"/>
              <a:ext cx="5472" cy="3936"/>
            </a:xfrm>
            <a:prstGeom prst="rect">
              <a:avLst/>
            </a:prstGeom>
            <a:solidFill>
              <a:srgbClr val="BC8C5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5" name="Picture 10" descr="10deac4b3cf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2209800"/>
            <a:ext cx="4572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5214942" y="500042"/>
            <a:ext cx="29434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5 + 4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8072462" y="500042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9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214942" y="1500174"/>
            <a:ext cx="29434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2 + 4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8072462" y="1428736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6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143504" y="2422786"/>
            <a:ext cx="29434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1 + 8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072462" y="2357430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9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14942" y="3280042"/>
            <a:ext cx="29434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3 + 3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8072462" y="3286124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6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214942" y="4137298"/>
            <a:ext cx="29434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6 + 2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8001024" y="4143380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8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" name="Picture 3" descr="e5d61c96cf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44" y="192"/>
              <a:ext cx="5472" cy="3936"/>
            </a:xfrm>
            <a:prstGeom prst="rect">
              <a:avLst/>
            </a:prstGeom>
            <a:solidFill>
              <a:srgbClr val="BC8C5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5" name="Picture 10" descr="10deac4b3cf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2286000"/>
            <a:ext cx="4572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429256" y="357166"/>
            <a:ext cx="274626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9 - 8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8072462" y="357166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1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429256" y="1351216"/>
            <a:ext cx="274626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6 - 4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429256" y="2422786"/>
            <a:ext cx="274626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5 - 4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357818" y="3351480"/>
            <a:ext cx="274626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7 - 0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357818" y="4351612"/>
            <a:ext cx="274626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>
                <a:solidFill>
                  <a:schemeClr val="bg1"/>
                </a:solidFill>
              </a:rPr>
              <a:t>5 - 3 </a:t>
            </a:r>
            <a:r>
              <a:rPr lang="ru-RU" sz="8000" b="1" dirty="0" smtClean="0">
                <a:solidFill>
                  <a:schemeClr val="bg1"/>
                </a:solidFill>
              </a:rPr>
              <a:t>=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8072462" y="1285860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2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8072462" y="2357430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1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8143900" y="3357562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7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8143900" y="4429132"/>
            <a:ext cx="704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8000" b="1" dirty="0" smtClean="0">
                <a:solidFill>
                  <a:srgbClr val="6600FF"/>
                </a:solidFill>
              </a:rPr>
              <a:t>2</a:t>
            </a:r>
            <a:endParaRPr lang="ru-RU" sz="8000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Documents and Settings\Admin\Мои документы\Мои рисунки\домашняя утворь\Изображение 1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306" y="2857496"/>
            <a:ext cx="2214578" cy="121962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0" name="Picture 2" descr="C:\Documents and Settings\Admin\Мои документы\Мои рисунки\домашняя утворь\Изображение 1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500174"/>
            <a:ext cx="2101945" cy="135875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1" name="Picture 3" descr="C:\Documents and Settings\Admin\Мои документы\Мои рисунки\домашняя утворь\Изображение 0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929066"/>
            <a:ext cx="1980059" cy="171451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2" name="Picture 4" descr="C:\Documents and Settings\Admin\Мои документы\Мои рисунки\домашняя утворь\simona_1_kreslo.preview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00860" y="1142984"/>
            <a:ext cx="2143140" cy="235745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3" name="Picture 5" descr="C:\Documents and Settings\Admin\Мои документы\Мои рисунки\домашняя утворь\chair004-big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7999" y="3571876"/>
            <a:ext cx="2286001" cy="228600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4" name="Picture 6" descr="C:\Documents and Settings\Admin\Мои документы\Мои рисунки\домашняя утворь\Изображение 48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28992" y="4286256"/>
            <a:ext cx="2259416" cy="157163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5" name="Picture 7" descr="C:\Documents and Settings\Admin\Мои документы\Мои рисунки\домашняя утворь\Изображение 19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43306" y="928670"/>
            <a:ext cx="1571636" cy="206996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596" y="0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НАЗОВИ ОДНИМ СЛОВОМ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11351" y="5934670"/>
            <a:ext cx="2663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МЕБЕЛЬ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овощи и фрукты растительность\gurken-1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60934">
            <a:off x="827547" y="594208"/>
            <a:ext cx="2159148" cy="161936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5" name="Picture 3" descr="C:\Documents and Settings\Admin\Мои документы\Мои рисунки\овощи и фрукты растительность\Рисунок3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06" y="0"/>
            <a:ext cx="2143140" cy="1951788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Мои документы\Мои рисунки\овощи и фрукты растительность\Рисунок39.jpg"/>
          <p:cNvPicPr>
            <a:picLocks noChangeAspect="1" noChangeArrowheads="1"/>
          </p:cNvPicPr>
          <p:nvPr/>
        </p:nvPicPr>
        <p:blipFill>
          <a:blip r:embed="rId4" cstate="email"/>
          <a:srcRect l="3930" t="11075" r="5676" b="7711"/>
          <a:stretch>
            <a:fillRect/>
          </a:stretch>
        </p:blipFill>
        <p:spPr bwMode="auto">
          <a:xfrm rot="603431">
            <a:off x="6493259" y="496365"/>
            <a:ext cx="1784221" cy="170664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7" name="Picture 5" descr="C:\Documents and Settings\Admin\Мои документы\Мои рисунки\овощи и фрукты растительность\Изображение 3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781746">
            <a:off x="840009" y="2780569"/>
            <a:ext cx="1999862" cy="191102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8" name="Picture 6" descr="C:\Documents and Settings\Admin\Мои документы\Мои рисунки\овощи и фрукты растительность\Изображение 33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718856">
            <a:off x="6241073" y="2597521"/>
            <a:ext cx="1815614" cy="181755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9" name="Picture 7" descr="C:\Documents and Settings\Admin\Мои документы\Мои рисунки\овощи и фрукты растительность\Изображение 33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29058" y="1928803"/>
            <a:ext cx="1571636" cy="173251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80" name="Picture 8" descr="C:\Documents and Settings\Admin\Мои документы\Мои рисунки\овощи и фрукты растительность\Изображение 33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57620" y="3864432"/>
            <a:ext cx="1857388" cy="156483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388140" y="5643578"/>
            <a:ext cx="2601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ОВОЩИ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овощи и фрукты растительность\Рисунок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57008">
            <a:off x="1154077" y="929437"/>
            <a:ext cx="1513244" cy="160019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099" name="Picture 3" descr="C:\Documents and Settings\Admin\Мои документы\Мои рисунки\овощи и фрукты растительность\62_320_aut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0"/>
            <a:ext cx="1785950" cy="142876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0" name="Picture 4" descr="C:\Documents and Settings\Admin\Мои документы\Мои рисунки\овощи и фрукты растительность\1266478784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1500174"/>
            <a:ext cx="1285884" cy="22256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1" name="Picture 5" descr="C:\Documents and Settings\Admin\Мои документы\Мои рисунки\овощи и фрукты растительность\51864082_1259661629_aprico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955297">
            <a:off x="6339586" y="750305"/>
            <a:ext cx="1533536" cy="1643074"/>
          </a:xfrm>
          <a:prstGeom prst="rect">
            <a:avLst/>
          </a:prstGeom>
          <a:noFill/>
        </p:spPr>
      </p:pic>
      <p:pic>
        <p:nvPicPr>
          <p:cNvPr id="4102" name="Picture 6" descr="C:\Documents and Settings\Admin\Мои документы\Мои рисунки\овощи и фрукты растительность\post-85684-123381588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714803">
            <a:off x="963359" y="3127181"/>
            <a:ext cx="1767140" cy="162338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375035" y="5786454"/>
            <a:ext cx="2709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ФРУКТЫ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 descr="Изображение 009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744982">
            <a:off x="6307541" y="2909369"/>
            <a:ext cx="2074169" cy="24147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195" name="Picture 3" descr="C:\Documents and Settings\Admin\Мои документы\Мои рисунки\овощи и фрукты растительность\1257698115_slivy.jpe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00430" y="3714752"/>
            <a:ext cx="2143140" cy="2039439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бабочки насекомые жуки ипрочиенасекомые\Изображение 048.jpg"/>
          <p:cNvPicPr>
            <a:picLocks noChangeAspect="1" noChangeArrowheads="1"/>
          </p:cNvPicPr>
          <p:nvPr/>
        </p:nvPicPr>
        <p:blipFill>
          <a:blip r:embed="rId2" cstate="email"/>
          <a:srcRect t="-880"/>
          <a:stretch>
            <a:fillRect/>
          </a:stretch>
        </p:blipFill>
        <p:spPr bwMode="auto">
          <a:xfrm>
            <a:off x="3357554" y="1500174"/>
            <a:ext cx="2071702" cy="190596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3" name="Picture 3" descr="C:\Documents and Settings\Admin\Мои документы\Мои рисунки\бабочки насекомые жуки ипрочиенасекомые\гусинец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3820">
            <a:off x="6209423" y="470318"/>
            <a:ext cx="2094054" cy="165132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4" name="Picture 4" descr="C:\Documents and Settings\Admin\Мои документы\Мои рисунки\бабочки насекомые жуки ипрочиенасекомые\Изображение 17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404404">
            <a:off x="214282" y="357166"/>
            <a:ext cx="2096452" cy="154068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6" name="Picture 6" descr="C:\Documents and Settings\Admin\Мои документы\Мои рисунки\бабочки насекомые жуки ипрочиенасекомые\Изображение 17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214290"/>
            <a:ext cx="2146846" cy="1143008"/>
          </a:xfrm>
          <a:prstGeom prst="rect">
            <a:avLst/>
          </a:prstGeom>
          <a:noFill/>
        </p:spPr>
      </p:pic>
      <p:pic>
        <p:nvPicPr>
          <p:cNvPr id="5127" name="Picture 7" descr="C:\Documents and Settings\Admin\Мои документы\Мои рисунки\бабочки насекомые жуки ипрочиенасекомые\божья коровк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290541">
            <a:off x="542877" y="2913829"/>
            <a:ext cx="2188400" cy="180535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8" name="Picture 8" descr="C:\Documents and Settings\Admin\Мои документы\Мои рисунки\бабочки насекомые жуки ипрочиенасекомые\Изображение 17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0430" y="3643314"/>
            <a:ext cx="1928826" cy="16471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37186" y="5572140"/>
            <a:ext cx="4064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НАСЕКОМЫЕ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C:\Documents and Settings\Admin\Мои документы\Мои рисунки\бабочки насекомые жуки ипрочиенасекомые\бабочки закавказья\Изображение  медведица мрачная19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073973">
            <a:off x="6330124" y="2483255"/>
            <a:ext cx="1662407" cy="240506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5429264"/>
            <a:ext cx="3695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ТРАНСПОРТ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C:\Documents and Settings\Admin\Мои документы\Мои рисунки\техника\dost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5" y="2000240"/>
            <a:ext cx="2381267" cy="142876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7" name="Picture 3" descr="C:\Documents and Settings\Admin\Мои документы\Мои рисунки\техника\болхаш корабль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5" y="142852"/>
            <a:ext cx="2286015" cy="171451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8" name="Picture 4" descr="C:\Documents and Settings\Admin\Мои документы\Мои рисунки\техника\Рисунок2.wm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635555">
            <a:off x="6374666" y="543227"/>
            <a:ext cx="2590800" cy="1647825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Мои документы\Мои рисунки\техника\Рисунок3.wm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214338"/>
            <a:ext cx="3214710" cy="3062011"/>
          </a:xfrm>
          <a:prstGeom prst="rect">
            <a:avLst/>
          </a:prstGeom>
          <a:noFill/>
        </p:spPr>
      </p:pic>
      <p:pic>
        <p:nvPicPr>
          <p:cNvPr id="6151" name="Picture 7" descr="C:\Documents and Settings\Admin\Мои документы\Мои рисунки\техника\Изображение 29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492774">
            <a:off x="368648" y="2622258"/>
            <a:ext cx="2420275" cy="181987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52" name="Picture 8" descr="C:\Documents and Settings\Admin\Мои документы\Мои рисунки\техника\Изображение 21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951984">
            <a:off x="5984111" y="2846377"/>
            <a:ext cx="2713025" cy="130146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Picture 22" descr="0220380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3500438"/>
            <a:ext cx="22336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9143" y="5786454"/>
            <a:ext cx="3141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ИГРУШКИ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C:\Documents and Settings\Admin\Мои документы\Мои рисунки\русский язык1\Изображение 0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536975">
            <a:off x="928662" y="428604"/>
            <a:ext cx="1957549" cy="200026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1" name="Picture 3" descr="C:\Documents and Settings\Admin\Мои документы\Мои рисунки\русский язык1\Изображение 0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837402">
            <a:off x="6738573" y="302497"/>
            <a:ext cx="1588931" cy="216595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2" name="Picture 4" descr="C:\Documents and Settings\Admin\Мои документы\Мои рисунки\Русс-яз\Изображение 36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43306" y="2000240"/>
            <a:ext cx="1928826" cy="205817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3" name="Picture 5" descr="C:\Documents and Settings\Admin\Мои документы\Мои рисунки\Русс-яз\Рисунок1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911604">
            <a:off x="6320304" y="2598060"/>
            <a:ext cx="1571636" cy="21029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4" name="Picture 6" descr="C:\Documents and Settings\Admin\Мои документы\Мои рисунки\Русс-яз\Изображение 35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14744" y="214290"/>
            <a:ext cx="1714512" cy="171451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5" name="Picture 7" descr="C:\Documents and Settings\Admin\Мои документы\Мои рисунки\Русс-яз\Изображение 36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212479">
            <a:off x="1500050" y="2834650"/>
            <a:ext cx="1405892" cy="2105991"/>
          </a:xfrm>
          <a:prstGeom prst="rect">
            <a:avLst/>
          </a:prstGeom>
          <a:noFill/>
        </p:spPr>
      </p:pic>
      <p:pic>
        <p:nvPicPr>
          <p:cNvPr id="7176" name="Picture 8" descr="C:\Documents and Settings\Admin\Мои документы\Мои рисунки\Русс-яз\Рисунок33.gi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14810" y="4143380"/>
            <a:ext cx="1428760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Мои документы\Мои рисунки\Русс-яз\Изображени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0"/>
            <a:ext cx="6215106" cy="68580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122547" y="5934670"/>
            <a:ext cx="2902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ОДЕЖДА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0321" y="5934670"/>
            <a:ext cx="3727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ЖИВОТНЫЕ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C:\Documents and Settings\Admin\Мои документы\Мои рисунки\обезьяны\обезьяна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2143116"/>
            <a:ext cx="1451228" cy="1690095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Мои документы\Мои рисунки\ёжи и декобразы\1249476269_382355857_ba0370893c_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142852"/>
            <a:ext cx="2038296" cy="1528722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9221" name="Picture 5" descr="C:\Documents and Settings\Admin\Мои документы\Мои рисунки\животные анимации\ANIMASHKI_0174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4214818"/>
            <a:ext cx="957259" cy="1595432"/>
          </a:xfrm>
          <a:prstGeom prst="rect">
            <a:avLst/>
          </a:prstGeom>
          <a:noFill/>
        </p:spPr>
      </p:pic>
      <p:pic>
        <p:nvPicPr>
          <p:cNvPr id="9222" name="Picture 6" descr="C:\Documents and Settings\Admin\Мои документы\Мои рисунки\животные анимации\bestgif.narod.ru_54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849238">
            <a:off x="1052090" y="1316673"/>
            <a:ext cx="1822477" cy="1998650"/>
          </a:xfrm>
          <a:prstGeom prst="rect">
            <a:avLst/>
          </a:prstGeom>
          <a:noFill/>
        </p:spPr>
      </p:pic>
      <p:pic>
        <p:nvPicPr>
          <p:cNvPr id="9223" name="Picture 7" descr="C:\Documents and Settings\Admin\Мои документы\Мои рисунки\животные анимации\bestgif.narod.ru_535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45804">
            <a:off x="6357950" y="3143248"/>
            <a:ext cx="1505334" cy="2204380"/>
          </a:xfrm>
          <a:prstGeom prst="rect">
            <a:avLst/>
          </a:prstGeom>
          <a:noFill/>
        </p:spPr>
      </p:pic>
      <p:pic>
        <p:nvPicPr>
          <p:cNvPr id="9224" name="Picture 8" descr="C:\Documents and Settings\Admin\Мои документы\Мои рисунки\животные анимации\bestgif.narod.ru_567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748562">
            <a:off x="941007" y="3786319"/>
            <a:ext cx="2529112" cy="1581147"/>
          </a:xfrm>
          <a:prstGeom prst="rect">
            <a:avLst/>
          </a:prstGeom>
          <a:noFill/>
        </p:spPr>
      </p:pic>
      <p:pic>
        <p:nvPicPr>
          <p:cNvPr id="9225" name="Picture 9" descr="C:\Documents and Settings\Admin\Мои документы\Мои рисунки\животные анимации\bestgif.narod.ru_545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86446" y="785794"/>
            <a:ext cx="2190744" cy="202986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25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42907" y="0"/>
            <a:ext cx="9286908" cy="68580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шкальный званок 025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800000" flipV="1">
            <a:off x="-142908" y="-3"/>
            <a:ext cx="9286908" cy="217641"/>
          </a:xfrm>
          <a:prstGeom prst="rect">
            <a:avLst/>
          </a:prstGeom>
          <a:noFill/>
        </p:spPr>
      </p:pic>
      <p:pic>
        <p:nvPicPr>
          <p:cNvPr id="7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9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pic>
        <p:nvPicPr>
          <p:cNvPr id="10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11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1472" y="1928802"/>
            <a:ext cx="787363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Появилась девочка в чашечке цветка,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была та девочка не больше ноготка.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читал такую книжку, 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Знает девочку-малышку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5500702"/>
            <a:ext cx="48695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ДЮЙМОВОЧКА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5" name="Picture 7" descr="C:\Documents and Settings\Admin\Мои документы\Мои рисунки\РАЗНОЕ\4aca5ba67fda107235dad10bb1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571480"/>
            <a:ext cx="6861933" cy="498633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14480" y="285728"/>
            <a:ext cx="5118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НАЗОВИ СКАЗКУ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800000" flipV="1">
            <a:off x="-142908" y="-3"/>
            <a:ext cx="9286908" cy="217641"/>
          </a:xfrm>
          <a:prstGeom prst="rect">
            <a:avLst/>
          </a:prstGeom>
          <a:noFill/>
        </p:spPr>
      </p:pic>
      <p:pic>
        <p:nvPicPr>
          <p:cNvPr id="7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9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pic>
        <p:nvPicPr>
          <p:cNvPr id="10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11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00166" y="1500174"/>
            <a:ext cx="576433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Возле леса на опушке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Трое их живёт в избушке.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Там три стула и три кружки,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Три кровати, три подушки.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Угадайте без подсказки,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герои этой сказки?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5572140"/>
            <a:ext cx="44995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ТРИ МЕДВЕДЯ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Admin\Мои документы\Мои рисунки\РАЗНОЕ\photo_3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214290"/>
            <a:ext cx="7358114" cy="53468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800000" flipV="1">
            <a:off x="-142908" y="-3"/>
            <a:ext cx="9286908" cy="217641"/>
          </a:xfrm>
          <a:prstGeom prst="rect">
            <a:avLst/>
          </a:prstGeom>
          <a:noFill/>
        </p:spPr>
      </p:pic>
      <p:pic>
        <p:nvPicPr>
          <p:cNvPr id="7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9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pic>
        <p:nvPicPr>
          <p:cNvPr id="10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11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5984" y="2143116"/>
            <a:ext cx="49365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Нет ни речки, ни пруда,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Где воды напиться?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Очень вкусная вода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ямке от копытца.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4857760"/>
            <a:ext cx="68776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СЕСТРИЦА АЛЁНУШКА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 БРАТЕЦ ИВАНУШКА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Admin\Мои документы\Мои рисунки\РАЗНОЕ\sestrica_alenushka_i_bratec_ivanushk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0166" y="357166"/>
            <a:ext cx="6000792" cy="45339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800000" flipV="1">
            <a:off x="-142908" y="-3"/>
            <a:ext cx="9286908" cy="217641"/>
          </a:xfrm>
          <a:prstGeom prst="rect">
            <a:avLst/>
          </a:prstGeom>
          <a:noFill/>
        </p:spPr>
      </p:pic>
      <p:pic>
        <p:nvPicPr>
          <p:cNvPr id="7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9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pic>
        <p:nvPicPr>
          <p:cNvPr id="10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11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5984" y="2285992"/>
            <a:ext cx="54474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Всех на свете он добрей,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Лечит он больных зверей.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 известен, знаменит.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Добрый доктор …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5715016"/>
            <a:ext cx="3122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АЙБОЛИТ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5" name="Picture 3" descr="C:\Documents and Settings\Admin\Мои документы\Мои рисунки\РАЗНОЕ\494e5747fb1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357166"/>
            <a:ext cx="6929486" cy="4973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800000" flipV="1">
            <a:off x="-142908" y="-3"/>
            <a:ext cx="9286908" cy="217641"/>
          </a:xfrm>
          <a:prstGeom prst="rect">
            <a:avLst/>
          </a:prstGeom>
          <a:noFill/>
        </p:spPr>
      </p:pic>
      <p:pic>
        <p:nvPicPr>
          <p:cNvPr id="7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9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pic>
        <p:nvPicPr>
          <p:cNvPr id="10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11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57422" y="2285992"/>
            <a:ext cx="490198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Красна-девица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грустна,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Ей не нравится весна,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Ей на солнышке тяжко,</a:t>
            </a: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Слёзы льёт бедняжка!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5715016"/>
            <a:ext cx="4045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СНЕГУРОЧКА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147" name="Picture 3" descr="C:\Documents and Settings\Admin\Мои документы\Мои рисунки\РАЗНОЕ\52932427_skazki01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32" y="214290"/>
            <a:ext cx="5429288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6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428736"/>
            <a:ext cx="8648700" cy="5143536"/>
          </a:xfrm>
          <a:prstGeom prst="rect">
            <a:avLst/>
          </a:prstGeom>
        </p:spPr>
      </p:pic>
      <p:pic>
        <p:nvPicPr>
          <p:cNvPr id="2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 flipV="1">
            <a:off x="-3286124" y="3286124"/>
            <a:ext cx="6858000" cy="285752"/>
          </a:xfrm>
          <a:prstGeom prst="rect">
            <a:avLst/>
          </a:prstGeom>
          <a:noFill/>
        </p:spPr>
      </p:pic>
      <p:pic>
        <p:nvPicPr>
          <p:cNvPr id="3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V="1">
            <a:off x="0" y="-2"/>
            <a:ext cx="9144000" cy="214292"/>
          </a:xfrm>
          <a:prstGeom prst="rect">
            <a:avLst/>
          </a:prstGeom>
          <a:noFill/>
        </p:spPr>
      </p:pic>
      <p:pic>
        <p:nvPicPr>
          <p:cNvPr id="4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V="1">
            <a:off x="0" y="6640360"/>
            <a:ext cx="9286844" cy="217640"/>
          </a:xfrm>
          <a:prstGeom prst="rect">
            <a:avLst/>
          </a:prstGeom>
          <a:noFill/>
        </p:spPr>
      </p:pic>
      <p:pic>
        <p:nvPicPr>
          <p:cNvPr id="5" name="Picture 6" descr="C:\Documents and Settings\Admin\Мои документы\Мои рисунки\фон\Рисунок6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 flipV="1">
            <a:off x="5572124" y="3286124"/>
            <a:ext cx="6858000" cy="2857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214290"/>
            <a:ext cx="5354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Угадай мелодию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Овал 7">
            <a:hlinkClick r:id="rId5" action="ppaction://hlinkfile" highlightClick="1"/>
          </p:cNvPr>
          <p:cNvSpPr/>
          <p:nvPr/>
        </p:nvSpPr>
        <p:spPr>
          <a:xfrm>
            <a:off x="1071538" y="5715016"/>
            <a:ext cx="500066" cy="571504"/>
          </a:xfrm>
          <a:prstGeom prst="ellipse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Овал 9">
            <a:hlinkClick r:id="rId6" action="ppaction://hlinkfile" highlightClick="1"/>
          </p:cNvPr>
          <p:cNvSpPr/>
          <p:nvPr/>
        </p:nvSpPr>
        <p:spPr>
          <a:xfrm>
            <a:off x="2786050" y="3286124"/>
            <a:ext cx="500066" cy="714380"/>
          </a:xfrm>
          <a:prstGeom prst="ellipse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Овал 10">
            <a:hlinkClick r:id="rId7" action="ppaction://hlinkfile" highlightClick="1"/>
          </p:cNvPr>
          <p:cNvSpPr/>
          <p:nvPr/>
        </p:nvSpPr>
        <p:spPr>
          <a:xfrm>
            <a:off x="3500430" y="3857628"/>
            <a:ext cx="500066" cy="642942"/>
          </a:xfrm>
          <a:prstGeom prst="ellipse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Овал 11">
            <a:hlinkClick r:id="rId8" action="ppaction://hlinkfile" highlightClick="1"/>
          </p:cNvPr>
          <p:cNvSpPr/>
          <p:nvPr/>
        </p:nvSpPr>
        <p:spPr>
          <a:xfrm>
            <a:off x="5143504" y="4357694"/>
            <a:ext cx="571504" cy="642942"/>
          </a:xfrm>
          <a:prstGeom prst="ellipse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Овал 12">
            <a:hlinkClick r:id="rId9" action="ppaction://hlinkfile" highlightClick="1"/>
          </p:cNvPr>
          <p:cNvSpPr/>
          <p:nvPr/>
        </p:nvSpPr>
        <p:spPr>
          <a:xfrm>
            <a:off x="7000892" y="4572008"/>
            <a:ext cx="571504" cy="542350"/>
          </a:xfrm>
          <a:prstGeom prst="ellipse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mtClean="0">
                <a:solidFill>
                  <a:srgbClr val="FF0000"/>
                </a:solidFill>
              </a:rPr>
              <a:t>5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3108" y="367020"/>
            <a:ext cx="4714907" cy="46336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4476" y="5000636"/>
            <a:ext cx="3827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214422"/>
            <a:ext cx="7772400" cy="278608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для воспитанных детей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4786322"/>
            <a:ext cx="5000660" cy="114300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dirty="0" smtClean="0">
                <a:solidFill>
                  <a:srgbClr val="C00000"/>
                </a:solidFill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Ольга\Рабочий стол\картинки\детские картинки-блестяшки анимашки\610e9cb8761b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4429132"/>
            <a:ext cx="1992493" cy="2428868"/>
          </a:xfrm>
          <a:prstGeom prst="rect">
            <a:avLst/>
          </a:prstGeom>
          <a:noFill/>
        </p:spPr>
      </p:pic>
      <p:pic>
        <p:nvPicPr>
          <p:cNvPr id="1027" name="Picture 3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2563224" cy="2571768"/>
          </a:xfrm>
          <a:prstGeom prst="rect">
            <a:avLst/>
          </a:prstGeom>
          <a:noFill/>
        </p:spPr>
      </p:pic>
      <p:pic>
        <p:nvPicPr>
          <p:cNvPr id="7" name="~PP3545.WAV">
            <a:hlinkClick r:id="" action="ppaction://media"/>
          </p:cNvPr>
          <p:cNvPicPr>
            <a:picLocks noRot="1" noChangeAspect="1"/>
          </p:cNvPicPr>
          <p:nvPr>
            <a:wavAudioFile r:embed="rId1" name="~PP3545.WAV"/>
          </p:nvPr>
        </p:nvPicPr>
        <p:blipFill>
          <a:blip r:embed="rId6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14290"/>
            <a:ext cx="4643438" cy="264320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Опадает листва,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трава пожелтела,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Лето жаркое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Быстрой стрелой пролетело,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Наступает сентябрь,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 в школу пора…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29520" y="0"/>
            <a:ext cx="1372047" cy="19646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1 сентября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Классная работа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 descr="C:\Documents and Settings\Ольга\Рабочий стол\картинки\детские картинки-блестяшки анимашки\cdolls118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2922467"/>
            <a:ext cx="7217700" cy="393553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3429000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1 сентября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Классная работа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7" name="~PP1672.WAV">
            <a:hlinkClick r:id="" action="ppaction://media"/>
          </p:cNvPr>
          <p:cNvPicPr>
            <a:picLocks noRot="1" noChangeAspect="1"/>
          </p:cNvPicPr>
          <p:nvPr>
            <a:wavAudioFile r:embed="rId1" name="~PP1672.WAV"/>
          </p:nvPr>
        </p:nvPicPr>
        <p:blipFill>
          <a:blip r:embed="rId6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982087640d3.pn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2928894" y="1090785"/>
            <a:ext cx="6215106" cy="5767215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492919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уроки он проспал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Лишь к обеду соня встал!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это плохо, братцы,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поздно просыпаться!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пора вам начинать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будильнику вставать!</a:t>
            </a:r>
          </a:p>
        </p:txBody>
      </p:sp>
      <p:pic>
        <p:nvPicPr>
          <p:cNvPr id="6" name="Picture 9" descr="C41-33 копи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1214422"/>
            <a:ext cx="800543" cy="1146324"/>
          </a:xfrm>
          <a:prstGeom prst="rect">
            <a:avLst/>
          </a:prstGeom>
          <a:noFill/>
        </p:spPr>
      </p:pic>
      <p:pic>
        <p:nvPicPr>
          <p:cNvPr id="1029" name="Picture 5" descr="C:\Documents and Settings\Ольга\Рабочий стол\картинки\Новая папка (2)\7f1f5f717d0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58" y="4786322"/>
            <a:ext cx="1690495" cy="1644638"/>
          </a:xfrm>
          <a:prstGeom prst="rect">
            <a:avLst/>
          </a:prstGeom>
          <a:noFill/>
        </p:spPr>
      </p:pic>
      <p:pic>
        <p:nvPicPr>
          <p:cNvPr id="7" name="~PP2820.WAV">
            <a:hlinkClick r:id="" action="ppaction://media"/>
          </p:cNvPr>
          <p:cNvPicPr>
            <a:picLocks noRot="1" noChangeAspect="1"/>
          </p:cNvPicPr>
          <p:nvPr>
            <a:wavAudioFile r:embed="rId1" name="~PP2820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7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Первый раз в первый класс.vik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500034" y="428604"/>
            <a:ext cx="8072494" cy="5947214"/>
          </a:xfrm>
          <a:prstGeom prst="rect">
            <a:avLst/>
          </a:prstGeom>
        </p:spPr>
      </p:pic>
    </p:spTree>
  </p:cSld>
  <p:clrMapOvr>
    <a:masterClrMapping/>
  </p:clrMapOvr>
  <p:transition spd="med" advTm="0">
    <p:split orient="vert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8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Кирилл\Рабочий стол\МАМА\детские презентации\Почемучка\25-1-f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8000"/>
            <a:ext cx="9168000" cy="6876000"/>
          </a:xfrm>
          <a:prstGeom prst="rect">
            <a:avLst/>
          </a:prstGeom>
          <a:noFill/>
        </p:spPr>
      </p:pic>
      <p:pic>
        <p:nvPicPr>
          <p:cNvPr id="1031" name="Picture 7" descr="C:\Documents and Settings\Кирилл\Рабочий стол\МАМА\детские презентации\Почемучка\16ca7fdc3b5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2928934"/>
            <a:ext cx="1146622" cy="1692000"/>
          </a:xfrm>
          <a:prstGeom prst="rect">
            <a:avLst/>
          </a:prstGeom>
          <a:noFill/>
        </p:spPr>
      </p:pic>
      <p:pic>
        <p:nvPicPr>
          <p:cNvPr id="1032" name="Picture 8" descr="C:\Documents and Settings\Кирилл\Рабочий стол\МАМА\детские презентации\Почемучка\42b7b49b993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4572008"/>
            <a:ext cx="1317169" cy="1008000"/>
          </a:xfrm>
          <a:prstGeom prst="rect">
            <a:avLst/>
          </a:prstGeom>
          <a:noFill/>
        </p:spPr>
      </p:pic>
      <p:pic>
        <p:nvPicPr>
          <p:cNvPr id="1033" name="Picture 9" descr="C:\Documents and Settings\Кирилл\Рабочий стол\МАМА\детские презентации\Почемучка\b47009b926ff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3786190"/>
            <a:ext cx="1158875" cy="828675"/>
          </a:xfrm>
          <a:prstGeom prst="rect">
            <a:avLst/>
          </a:prstGeom>
          <a:noFill/>
        </p:spPr>
      </p:pic>
      <p:pic>
        <p:nvPicPr>
          <p:cNvPr id="15" name="Picture 167" descr="Frukti i jagodi (22)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28860" y="3786190"/>
            <a:ext cx="1460121" cy="864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714744" y="0"/>
            <a:ext cx="5072098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 позавтракай перед школой!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малыш обязательно знает –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школу голодным ходить не годится!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Трудно там будет сидеть и учиться,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Будут все мысли твои не о том,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Трудно учиться с пустым животом.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9" descr="C41-33 копия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929586" y="642918"/>
            <a:ext cx="848116" cy="1214446"/>
          </a:xfrm>
          <a:prstGeom prst="rect">
            <a:avLst/>
          </a:prstGeom>
          <a:noFill/>
        </p:spPr>
      </p:pic>
      <p:pic>
        <p:nvPicPr>
          <p:cNvPr id="19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6" y="2571744"/>
            <a:ext cx="2690382" cy="3960000"/>
          </a:xfrm>
          <a:prstGeom prst="rect">
            <a:avLst/>
          </a:prstGeom>
          <a:noFill/>
        </p:spPr>
      </p:pic>
      <p:pic>
        <p:nvPicPr>
          <p:cNvPr id="10" name="~PP603.WAV">
            <a:hlinkClick r:id="" action="ppaction://media"/>
          </p:cNvPr>
          <p:cNvPicPr>
            <a:picLocks noRot="1" noChangeAspect="1"/>
          </p:cNvPicPr>
          <p:nvPr>
            <a:wavAudioFile r:embed="rId1" name="~PP603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МАМА\детские презентации\Почемучка\safar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9530" y="0"/>
            <a:ext cx="917353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2857496"/>
            <a:ext cx="2592550" cy="3816000"/>
          </a:xfrm>
          <a:prstGeom prst="rect">
            <a:avLst/>
          </a:prstGeom>
          <a:noFill/>
        </p:spPr>
      </p:pic>
      <p:pic>
        <p:nvPicPr>
          <p:cNvPr id="2051" name="Picture 3" descr="C:\Documents and Settings\Кирилл\Рабочий стол\МАМА\детские презентации\Почемучка\085f9444d99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50" y="4357694"/>
            <a:ext cx="3285923" cy="2268000"/>
          </a:xfrm>
          <a:prstGeom prst="rect">
            <a:avLst/>
          </a:prstGeom>
          <a:noFill/>
        </p:spPr>
      </p:pic>
      <p:pic>
        <p:nvPicPr>
          <p:cNvPr id="2052" name="Picture 4" descr="C:\Documents and Settings\Кирилл\Рабочий стол\МАМА\детские презентации\Почемучка\06afda98db6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42" y="3357562"/>
            <a:ext cx="1338050" cy="1440000"/>
          </a:xfrm>
          <a:prstGeom prst="rect">
            <a:avLst/>
          </a:prstGeom>
          <a:noFill/>
        </p:spPr>
      </p:pic>
      <p:pic>
        <p:nvPicPr>
          <p:cNvPr id="2053" name="Picture 5" descr="C:\Documents and Settings\Кирилл\Рабочий стол\МАМА\детские презентации\Почемучка\c1d82fdc956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300000">
            <a:off x="4553435" y="3962667"/>
            <a:ext cx="2443190" cy="180000"/>
          </a:xfrm>
          <a:prstGeom prst="rect">
            <a:avLst/>
          </a:prstGeom>
          <a:noFill/>
        </p:spPr>
      </p:pic>
      <p:pic>
        <p:nvPicPr>
          <p:cNvPr id="2054" name="Picture 6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286380" y="3643314"/>
            <a:ext cx="1144260" cy="1404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43504" y="0"/>
            <a:ext cx="4000496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Стала Ира в школу собираться,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Стрелой по комнате метаться.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И, торопясь, в портфель кидать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Пенал, линейку и тетрадь.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~PP1813.WAV">
            <a:hlinkClick r:id="" action="ppaction://media"/>
          </p:cNvPr>
          <p:cNvPicPr>
            <a:picLocks noRot="1" noChangeAspect="1"/>
          </p:cNvPicPr>
          <p:nvPr>
            <a:wavAudioFile r:embed="rId1" name="~PP1813.WAV"/>
          </p:nvPr>
        </p:nvPicPr>
        <p:blipFill>
          <a:blip r:embed="rId9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7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66667E-6 2.96296E-6 L 0.55122 2.96296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МАМА\детские презентации\Почемучка\1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6000"/>
          </a:xfrm>
          <a:prstGeom prst="rect">
            <a:avLst/>
          </a:prstGeom>
          <a:noFill/>
        </p:spPr>
      </p:pic>
      <p:pic>
        <p:nvPicPr>
          <p:cNvPr id="3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500306"/>
            <a:ext cx="2812672" cy="4140000"/>
          </a:xfrm>
          <a:prstGeom prst="rect">
            <a:avLst/>
          </a:prstGeom>
          <a:noFill/>
        </p:spPr>
      </p:pic>
      <p:pic>
        <p:nvPicPr>
          <p:cNvPr id="4" name="Picture 3" descr="C:\Documents and Settings\Кирилл\Рабочий стол\МАМА\детские презентации\Почемучка\085f9444d99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2928934"/>
            <a:ext cx="2214578" cy="226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38" y="0"/>
            <a:ext cx="4500562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Когда же в школу прибежала,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Готовиться к уроку стала,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Портфель открыла и застыла: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Она учебники забыла!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вы, друзья, совет примите,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портфель всё с вечера сложите.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95884" y="357166"/>
            <a:ext cx="848116" cy="1214446"/>
          </a:xfrm>
          <a:prstGeom prst="rect">
            <a:avLst/>
          </a:prstGeom>
          <a:noFill/>
        </p:spPr>
      </p:pic>
      <p:pic>
        <p:nvPicPr>
          <p:cNvPr id="8" name="~PP3616.WAV">
            <a:hlinkClick r:id="" action="ppaction://media"/>
          </p:cNvPr>
          <p:cNvPicPr>
            <a:picLocks noRot="1" noChangeAspect="1"/>
          </p:cNvPicPr>
          <p:nvPr>
            <a:wavAudioFile r:embed="rId1" name="~PP3616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8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214942" cy="311468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Главный помощник в учёбе – учебник,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молчаливый и добрый волшебник,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Знания мудрые вечно хранит,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сбереги его праздничный вид!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Сразу в обложку его оберни,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Ручкой не пачкай, не рви и не мни,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Славный учебник научит всему,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 благодарен за это ему!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1673860"/>
            <a:ext cx="928694" cy="1329828"/>
          </a:xfrm>
          <a:prstGeom prst="rect">
            <a:avLst/>
          </a:prstGeom>
          <a:noFill/>
        </p:spPr>
      </p:pic>
      <p:pic>
        <p:nvPicPr>
          <p:cNvPr id="1026" name="Picture 2" descr="C:\Documents and Settings\Ольга\Рабочий стол\картинки\детские картинки-блестяшки анимашки\89beaf6b615c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3214686"/>
            <a:ext cx="1571636" cy="1073951"/>
          </a:xfrm>
          <a:prstGeom prst="rect">
            <a:avLst/>
          </a:prstGeom>
          <a:noFill/>
        </p:spPr>
      </p:pic>
      <p:pic>
        <p:nvPicPr>
          <p:cNvPr id="1027" name="Picture 3" descr="C:\Documents and Settings\Ольга\Рабочий стол\картинки\детские картинки-блестяшки анимашки\cdolls24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16" y="3214686"/>
            <a:ext cx="1928826" cy="1928826"/>
          </a:xfrm>
          <a:prstGeom prst="rect">
            <a:avLst/>
          </a:prstGeom>
          <a:noFill/>
        </p:spPr>
      </p:pic>
      <p:pic>
        <p:nvPicPr>
          <p:cNvPr id="6" name="~PP1507.WAV">
            <a:hlinkClick r:id="" action="ppaction://media"/>
          </p:cNvPr>
          <p:cNvPicPr>
            <a:picLocks noRot="1" noChangeAspect="1"/>
          </p:cNvPicPr>
          <p:nvPr>
            <a:wavAudioFile r:embed="rId1" name="~PP1507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Documents and Settings\Кирилл\Рабочий стол\МАМА\книги\школа\photo7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6146" y="0"/>
            <a:ext cx="9180146" cy="6858000"/>
          </a:xfrm>
          <a:prstGeom prst="rect">
            <a:avLst/>
          </a:prstGeom>
          <a:noFill/>
        </p:spPr>
      </p:pic>
      <p:pic>
        <p:nvPicPr>
          <p:cNvPr id="9" name="Picture 5" descr="Kartinochki (10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" flipH="1">
            <a:off x="3473022" y="1506649"/>
            <a:ext cx="3029596" cy="2628000"/>
          </a:xfrm>
          <a:prstGeom prst="rect">
            <a:avLst/>
          </a:prstGeom>
          <a:noFill/>
        </p:spPr>
      </p:pic>
      <p:pic>
        <p:nvPicPr>
          <p:cNvPr id="10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5" cstate="email"/>
          <a:srcRect b="40754"/>
          <a:stretch>
            <a:fillRect/>
          </a:stretch>
        </p:blipFill>
        <p:spPr bwMode="auto">
          <a:xfrm rot="420000" flipH="1">
            <a:off x="5790177" y="1818716"/>
            <a:ext cx="1864615" cy="2520000"/>
          </a:xfrm>
          <a:prstGeom prst="rect">
            <a:avLst/>
          </a:prstGeom>
          <a:noFill/>
        </p:spPr>
      </p:pic>
      <p:pic>
        <p:nvPicPr>
          <p:cNvPr id="4104" name="Picture 8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960000">
            <a:off x="3310963" y="3799791"/>
            <a:ext cx="880200" cy="1080000"/>
          </a:xfrm>
          <a:prstGeom prst="rect">
            <a:avLst/>
          </a:prstGeom>
          <a:noFill/>
        </p:spPr>
      </p:pic>
      <p:pic>
        <p:nvPicPr>
          <p:cNvPr id="14" name="Picture 8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960000">
            <a:off x="5632490" y="4172331"/>
            <a:ext cx="880200" cy="1080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428992" y="3929066"/>
            <a:ext cx="783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86446" y="4286256"/>
            <a:ext cx="745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3929058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девчонки, как сороки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Разболтались на уроке.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по «двойке» получили,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 близких огорчили.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же, пусть теперь узнают: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уроках не болтают.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 не просят отвечать?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Значит, лучше помолчать!</a:t>
            </a:r>
          </a:p>
        </p:txBody>
      </p:sp>
      <p:pic>
        <p:nvPicPr>
          <p:cNvPr id="18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64" y="142852"/>
            <a:ext cx="848116" cy="1214446"/>
          </a:xfrm>
          <a:prstGeom prst="rect">
            <a:avLst/>
          </a:prstGeom>
          <a:noFill/>
        </p:spPr>
      </p:pic>
      <p:pic>
        <p:nvPicPr>
          <p:cNvPr id="19" name="Picture 2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480000">
            <a:off x="7461851" y="941852"/>
            <a:ext cx="1326800" cy="1584000"/>
          </a:xfrm>
          <a:prstGeom prst="rect">
            <a:avLst/>
          </a:prstGeom>
          <a:noFill/>
        </p:spPr>
      </p:pic>
      <p:pic>
        <p:nvPicPr>
          <p:cNvPr id="12" name="~PP3308.WAV">
            <a:hlinkClick r:id="" action="ppaction://media"/>
          </p:cNvPr>
          <p:cNvPicPr>
            <a:picLocks noRot="1" noChangeAspect="1"/>
          </p:cNvPicPr>
          <p:nvPr>
            <a:wavAudioFile r:embed="rId1" name="~PP3308.WAV"/>
          </p:nvPr>
        </p:nvPicPr>
        <p:blipFill>
          <a:blip r:embed="rId9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Кирилл\Рабочий стол\МАМА\книги\школа\photo7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6146" y="0"/>
            <a:ext cx="9180146" cy="6858000"/>
          </a:xfrm>
          <a:prstGeom prst="rect">
            <a:avLst/>
          </a:prstGeom>
          <a:noFill/>
        </p:spPr>
      </p:pic>
      <p:pic>
        <p:nvPicPr>
          <p:cNvPr id="5122" name="Picture 2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80000">
            <a:off x="4010916" y="1839495"/>
            <a:ext cx="1960055" cy="2340000"/>
          </a:xfrm>
          <a:prstGeom prst="rect">
            <a:avLst/>
          </a:prstGeom>
          <a:noFill/>
        </p:spPr>
      </p:pic>
      <p:sp>
        <p:nvSpPr>
          <p:cNvPr id="4" name="Солнце 3"/>
          <p:cNvSpPr>
            <a:spLocks noChangeAspect="1"/>
          </p:cNvSpPr>
          <p:nvPr/>
        </p:nvSpPr>
        <p:spPr>
          <a:xfrm>
            <a:off x="5929322" y="4357694"/>
            <a:ext cx="648000" cy="648000"/>
          </a:xfrm>
          <a:prstGeom prst="sun">
            <a:avLst>
              <a:gd name="adj" fmla="val 4687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>
            <a:spLocks noChangeAspect="1"/>
          </p:cNvSpPr>
          <p:nvPr/>
        </p:nvSpPr>
        <p:spPr>
          <a:xfrm>
            <a:off x="2928926" y="4000504"/>
            <a:ext cx="468000" cy="468000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>
            <a:cxnSpLocks noChangeAspect="1"/>
          </p:cNvCxnSpPr>
          <p:nvPr/>
        </p:nvCxnSpPr>
        <p:spPr>
          <a:xfrm>
            <a:off x="4214810" y="4214818"/>
            <a:ext cx="416000" cy="28800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е равно 10"/>
          <p:cNvSpPr>
            <a:spLocks noChangeAspect="1"/>
          </p:cNvSpPr>
          <p:nvPr/>
        </p:nvSpPr>
        <p:spPr>
          <a:xfrm>
            <a:off x="5143504" y="4357694"/>
            <a:ext cx="468000" cy="468000"/>
          </a:xfrm>
          <a:prstGeom prst="mathNotEqual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Умножение 11"/>
          <p:cNvSpPr>
            <a:spLocks noChangeAspect="1"/>
          </p:cNvSpPr>
          <p:nvPr/>
        </p:nvSpPr>
        <p:spPr>
          <a:xfrm>
            <a:off x="3643306" y="4214818"/>
            <a:ext cx="396000" cy="396000"/>
          </a:xfrm>
          <a:prstGeom prst="mathMultiply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5" descr="Kartinochki (10)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40000">
            <a:off x="6151959" y="1248233"/>
            <a:ext cx="2426086" cy="2124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0" y="0"/>
            <a:ext cx="5072065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сидит за партою в школе ученик.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Парта разрисована вдоль и поперёк.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безобразие прекратить желательно,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Эту парту вычистить нужно обязательно.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отныне выглядит парта аккуратно.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за ней учиться вам будет так приятно.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357158" y="2643182"/>
            <a:ext cx="857256" cy="1214446"/>
          </a:xfrm>
          <a:prstGeom prst="rect">
            <a:avLst/>
          </a:prstGeom>
          <a:noFill/>
        </p:spPr>
      </p:pic>
      <p:pic>
        <p:nvPicPr>
          <p:cNvPr id="5123" name="Picture 3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15074" y="2754000"/>
            <a:ext cx="2617692" cy="4104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143636" y="4572008"/>
            <a:ext cx="77152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Documents and Settings\Кирилл\Рабочий стол\МАМА\детские презентации\Почемучка\defc67278b36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2640000">
            <a:off x="3419541" y="3411916"/>
            <a:ext cx="1518143" cy="1620000"/>
          </a:xfrm>
          <a:prstGeom prst="rect">
            <a:avLst/>
          </a:prstGeom>
          <a:noFill/>
        </p:spPr>
      </p:pic>
      <p:pic>
        <p:nvPicPr>
          <p:cNvPr id="19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10" cstate="email"/>
          <a:srcRect b="40754"/>
          <a:stretch>
            <a:fillRect/>
          </a:stretch>
        </p:blipFill>
        <p:spPr bwMode="auto">
          <a:xfrm rot="420000" flipH="1">
            <a:off x="2502164" y="1980917"/>
            <a:ext cx="932313" cy="1260000"/>
          </a:xfrm>
          <a:prstGeom prst="rect">
            <a:avLst/>
          </a:prstGeom>
          <a:noFill/>
        </p:spPr>
      </p:pic>
      <p:pic>
        <p:nvPicPr>
          <p:cNvPr id="5125" name="Picture 5" descr="C:\Documents and Settings\Кирилл\Рабочий стол\МАМА\детские презентации\Почемучка\school039.gi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714480" y="2714620"/>
            <a:ext cx="1233194" cy="75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5" descr="C:\Documents and Settings\Кирилл\Рабочий стол\МАМА\детские презентации\Почемучка\school039.gi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715008" y="2928934"/>
            <a:ext cx="1233194" cy="75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10" cstate="email"/>
          <a:srcRect t="56553" b="9710"/>
          <a:stretch>
            <a:fillRect/>
          </a:stretch>
        </p:blipFill>
        <p:spPr bwMode="auto">
          <a:xfrm>
            <a:off x="2428860" y="3214686"/>
            <a:ext cx="1027063" cy="642942"/>
          </a:xfrm>
          <a:prstGeom prst="rect">
            <a:avLst/>
          </a:prstGeom>
          <a:noFill/>
        </p:spPr>
      </p:pic>
      <p:pic>
        <p:nvPicPr>
          <p:cNvPr id="20" name="~PP3185.WAV">
            <a:hlinkClick r:id="" action="ppaction://media"/>
          </p:cNvPr>
          <p:cNvPicPr>
            <a:picLocks noRot="1" noChangeAspect="1"/>
          </p:cNvPicPr>
          <p:nvPr>
            <a:wavAudioFile r:embed="rId2" name="~PP3185.WAV"/>
          </p:nvPr>
        </p:nvPicPr>
        <p:blipFill>
          <a:blip r:embed="rId12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2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7" grpId="0" animBg="1"/>
      <p:bldP spid="1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9124" cy="30003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Звонок! Все дружною гурьбой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столовую летят стрелой.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здесь есть правила свои,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 их и повтори!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Ешь аккуратно, не спеши,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брызгай, на пол не кроши,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Хлеб береги и уважай,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повсюду не бросай.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Поел – и  убери, Друг мой,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Свою посуду за собой.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7554" y="1643050"/>
            <a:ext cx="928694" cy="1329828"/>
          </a:xfrm>
          <a:prstGeom prst="rect">
            <a:avLst/>
          </a:prstGeom>
          <a:noFill/>
        </p:spPr>
      </p:pic>
      <p:pic>
        <p:nvPicPr>
          <p:cNvPr id="2050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57620" y="4000504"/>
            <a:ext cx="687204" cy="794248"/>
          </a:xfrm>
          <a:prstGeom prst="rect">
            <a:avLst/>
          </a:prstGeom>
          <a:noFill/>
        </p:spPr>
      </p:pic>
      <p:pic>
        <p:nvPicPr>
          <p:cNvPr id="6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3571876"/>
            <a:ext cx="687204" cy="794248"/>
          </a:xfrm>
          <a:prstGeom prst="rect">
            <a:avLst/>
          </a:prstGeom>
          <a:noFill/>
        </p:spPr>
      </p:pic>
      <p:pic>
        <p:nvPicPr>
          <p:cNvPr id="2051" name="Picture 3" descr="C:\Documents and Settings\Ольга\Рабочий стол\картинки\Новая папка (2)\142eb4331130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5074" y="2643182"/>
            <a:ext cx="642942" cy="492182"/>
          </a:xfrm>
          <a:prstGeom prst="rect">
            <a:avLst/>
          </a:prstGeom>
          <a:noFill/>
        </p:spPr>
      </p:pic>
      <p:pic>
        <p:nvPicPr>
          <p:cNvPr id="2052" name="Picture 4" descr="C:\Documents and Settings\Ольга\Рабочий стол\картинки\Новая папка (2)\ec9c9071dd0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86446" y="3214950"/>
            <a:ext cx="857256" cy="356926"/>
          </a:xfrm>
          <a:prstGeom prst="rect">
            <a:avLst/>
          </a:prstGeom>
          <a:noFill/>
        </p:spPr>
      </p:pic>
      <p:pic>
        <p:nvPicPr>
          <p:cNvPr id="2053" name="Picture 5" descr="C:\Documents and Settings\Ольга\Рабочий стол\картинки\Новая папка (2)\4cbdfe09b627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214942" y="4143380"/>
            <a:ext cx="857256" cy="573099"/>
          </a:xfrm>
          <a:prstGeom prst="rect">
            <a:avLst/>
          </a:prstGeom>
          <a:noFill/>
        </p:spPr>
      </p:pic>
      <p:pic>
        <p:nvPicPr>
          <p:cNvPr id="11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00232" y="2857496"/>
            <a:ext cx="642942" cy="743091"/>
          </a:xfrm>
          <a:prstGeom prst="rect">
            <a:avLst/>
          </a:prstGeom>
          <a:noFill/>
        </p:spPr>
      </p:pic>
      <p:pic>
        <p:nvPicPr>
          <p:cNvPr id="3075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572264" y="3071810"/>
            <a:ext cx="2470260" cy="3636000"/>
          </a:xfrm>
          <a:prstGeom prst="rect">
            <a:avLst/>
          </a:prstGeom>
          <a:noFill/>
        </p:spPr>
      </p:pic>
      <p:pic>
        <p:nvPicPr>
          <p:cNvPr id="12" name="~PP183.WAV">
            <a:hlinkClick r:id="" action="ppaction://media"/>
          </p:cNvPr>
          <p:cNvPicPr>
            <a:picLocks noRot="1" noChangeAspect="1"/>
          </p:cNvPicPr>
          <p:nvPr>
            <a:wavAudioFile r:embed="rId1" name="~PP183.WAV"/>
          </p:nvPr>
        </p:nvPicPr>
        <p:blipFill>
          <a:blip r:embed="rId11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9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Ольга\Рабочий стол\картинки\детские картинки-блестяшки анимашки\cdolls80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20616"/>
            <a:ext cx="5214942" cy="4738450"/>
          </a:xfrm>
          <a:prstGeom prst="rect">
            <a:avLst/>
          </a:prstGeom>
          <a:noFill/>
        </p:spPr>
      </p:pic>
      <p:pic>
        <p:nvPicPr>
          <p:cNvPr id="5125" name="Picture 5" descr="C:\Documents and Settings\Ольга\Рабочий стол\картинки\Новая папка (2)\игрушки\dc701436b9b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8992" y="5286388"/>
            <a:ext cx="1357322" cy="1360358"/>
          </a:xfrm>
          <a:prstGeom prst="rect">
            <a:avLst/>
          </a:prstGeom>
          <a:noFill/>
        </p:spPr>
      </p:pic>
      <p:pic>
        <p:nvPicPr>
          <p:cNvPr id="5126" name="Picture 6" descr="C:\Documents and Settings\Ольга\Рабочий стол\картинки\Новая папка (2)\dc1ee5c3fe45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4929198"/>
            <a:ext cx="528855" cy="1708795"/>
          </a:xfrm>
          <a:prstGeom prst="rect">
            <a:avLst/>
          </a:prstGeom>
          <a:noFill/>
        </p:spPr>
      </p:pic>
      <p:pic>
        <p:nvPicPr>
          <p:cNvPr id="5127" name="Picture 7" descr="C:\Documents and Settings\Ольга\Рабочий стол\картинки\Новая папка (2)\a0a8d1a7120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57422" y="5286388"/>
            <a:ext cx="428628" cy="1375342"/>
          </a:xfrm>
          <a:prstGeom prst="rect">
            <a:avLst/>
          </a:prstGeom>
          <a:noFill/>
        </p:spPr>
      </p:pic>
      <p:pic>
        <p:nvPicPr>
          <p:cNvPr id="10" name="Picture 7" descr="C:\Documents and Settings\Ольга\Рабочий стол\картинки\Новая папка (2)\a0a8d1a7120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488" y="5286388"/>
            <a:ext cx="428628" cy="137534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72066" y="0"/>
            <a:ext cx="4071934" cy="3477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Грустно в школе без игрушек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Может быть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машинку взять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под партой покатать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солдатикам скучаю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Чем занять себя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--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знаю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Только вот что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детвора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Школа — это не игра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Здесь трудиться надо честно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каждому известно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Солдатикам не место тут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Игрушки дома подождут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" name="Picture 9" descr="C41-33 копия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295884" y="2214554"/>
            <a:ext cx="848116" cy="1214446"/>
          </a:xfrm>
          <a:prstGeom prst="rect">
            <a:avLst/>
          </a:prstGeom>
          <a:noFill/>
        </p:spPr>
      </p:pic>
      <p:pic>
        <p:nvPicPr>
          <p:cNvPr id="13" name="Picture 3" descr="C:\Documents and Settings\Ольга\Рабочий стол\картинки\Новая папка (2)\игрушки\9b18a1327af1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7158" y="5786454"/>
            <a:ext cx="1394144" cy="85723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 rot="1440000">
            <a:off x="1123368" y="4898073"/>
            <a:ext cx="1000132" cy="4674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>
            <a:spLocks noChangeAspect="1"/>
          </p:cNvSpPr>
          <p:nvPr/>
        </p:nvSpPr>
        <p:spPr>
          <a:xfrm rot="840000">
            <a:off x="1857357" y="4857761"/>
            <a:ext cx="500066" cy="324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~PP2357.WAV">
            <a:hlinkClick r:id="" action="ppaction://media"/>
          </p:cNvPr>
          <p:cNvPicPr>
            <a:picLocks noRot="1" noChangeAspect="1"/>
          </p:cNvPicPr>
          <p:nvPr>
            <a:wavAudioFile r:embed="rId1" name="~PP2357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ирилл\Рабочий стол\МАМА\детские презентации\Почемучка\0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pic>
        <p:nvPicPr>
          <p:cNvPr id="6" name="Picture 5" descr="Kartinochki (10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071670" y="2143116"/>
            <a:ext cx="2226455" cy="2700000"/>
          </a:xfrm>
          <a:prstGeom prst="rect">
            <a:avLst/>
          </a:prstGeom>
          <a:noFill/>
        </p:spPr>
      </p:pic>
      <p:pic>
        <p:nvPicPr>
          <p:cNvPr id="7" name="Picture 15" descr="HAPPYBO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2071678"/>
            <a:ext cx="1573925" cy="2556000"/>
          </a:xfrm>
          <a:prstGeom prst="rect">
            <a:avLst/>
          </a:prstGeom>
          <a:noFill/>
        </p:spPr>
      </p:pic>
      <p:pic>
        <p:nvPicPr>
          <p:cNvPr id="8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2571744"/>
            <a:ext cx="1429612" cy="2652725"/>
          </a:xfrm>
          <a:prstGeom prst="rect">
            <a:avLst/>
          </a:prstGeom>
          <a:noFill/>
        </p:spPr>
      </p:pic>
      <p:sp>
        <p:nvSpPr>
          <p:cNvPr id="9" name="Овал 8"/>
          <p:cNvSpPr>
            <a:spLocks noChangeAspect="1"/>
          </p:cNvSpPr>
          <p:nvPr/>
        </p:nvSpPr>
        <p:spPr>
          <a:xfrm rot="840000">
            <a:off x="785786" y="5000636"/>
            <a:ext cx="460930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>
            <a:spLocks noChangeAspect="1"/>
          </p:cNvSpPr>
          <p:nvPr/>
        </p:nvSpPr>
        <p:spPr>
          <a:xfrm rot="7920000" flipV="1">
            <a:off x="1150982" y="4912872"/>
            <a:ext cx="436751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Kartinochki (1)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720000">
            <a:off x="1298047" y="3765450"/>
            <a:ext cx="2187490" cy="3096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42844" y="142852"/>
            <a:ext cx="4226350" cy="16312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перемену мальчишка спешит –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пред напором таким устоит?!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ведь бежит, как олень молодой,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обходят его стороной…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142852"/>
            <a:ext cx="4000528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Никогда не бегайте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на переменах!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9" descr="C41-33 копия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429256" y="571480"/>
            <a:ext cx="848116" cy="1214446"/>
          </a:xfrm>
          <a:prstGeom prst="rect">
            <a:avLst/>
          </a:prstGeom>
          <a:noFill/>
        </p:spPr>
      </p:pic>
      <p:pic>
        <p:nvPicPr>
          <p:cNvPr id="15" name="~PP2957.WAV">
            <a:hlinkClick r:id="" action="ppaction://media"/>
          </p:cNvPr>
          <p:cNvPicPr>
            <a:picLocks noRot="1" noChangeAspect="1"/>
          </p:cNvPicPr>
          <p:nvPr>
            <a:wavAudioFile r:embed="rId1" name="~PP2957.WAV"/>
          </p:nvPr>
        </p:nvPicPr>
        <p:blipFill>
          <a:blip r:embed="rId9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path" presetSubtype="0" accel="50000" decel="5000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1.48148E-6 L 0.86042 -0.07523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Ольга\Рабочий стол\картинки\Новая папка (2)\sc3cl41a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14480" y="3071786"/>
            <a:ext cx="5699042" cy="3786214"/>
          </a:xfrm>
          <a:prstGeom prst="rect">
            <a:avLst/>
          </a:prstGeom>
          <a:noFill/>
        </p:spPr>
      </p:pic>
      <p:pic>
        <p:nvPicPr>
          <p:cNvPr id="4099" name="Picture 3" descr="C:\Documents and Settings\Ольга\Рабочий стол\картинки\детские картинки-блестяшки анимашки\cdolls33.gif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3907300"/>
            <a:ext cx="1785950" cy="2950700"/>
          </a:xfrm>
          <a:prstGeom prst="rect">
            <a:avLst/>
          </a:prstGeom>
          <a:noFill/>
        </p:spPr>
      </p:pic>
      <p:pic>
        <p:nvPicPr>
          <p:cNvPr id="4100" name="Picture 4" descr="C:\Documents and Settings\Ольга\Рабочий стол\картинки\детские картинки-блестяшки анимашки\cdolls3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87292" y="3643314"/>
            <a:ext cx="2056708" cy="321468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4572000" cy="25545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в классе – самый главный,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Он добрый друг, наставник славный,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он научит вас всему,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Вам надо помогать ему.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Вы отвечайте на вопросы,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Когда он вас о чём-то спросит,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Уроки каждый день учите,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Чтобы доволен был учитель.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43306" y="1285860"/>
            <a:ext cx="848116" cy="1214446"/>
          </a:xfrm>
          <a:prstGeom prst="rect">
            <a:avLst/>
          </a:prstGeom>
          <a:noFill/>
        </p:spPr>
      </p:pic>
      <p:sp>
        <p:nvSpPr>
          <p:cNvPr id="7" name="Овал 6"/>
          <p:cNvSpPr>
            <a:spLocks noChangeAspect="1"/>
          </p:cNvSpPr>
          <p:nvPr/>
        </p:nvSpPr>
        <p:spPr>
          <a:xfrm>
            <a:off x="3929058" y="6429396"/>
            <a:ext cx="642942" cy="28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3500430" y="6072206"/>
            <a:ext cx="360000" cy="64294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 rot="-780000">
            <a:off x="7057642" y="6171704"/>
            <a:ext cx="310999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>
            <a:spLocks noChangeAspect="1"/>
          </p:cNvSpPr>
          <p:nvPr/>
        </p:nvSpPr>
        <p:spPr>
          <a:xfrm rot="-6060000">
            <a:off x="6619371" y="5563802"/>
            <a:ext cx="349874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>
            <a:spLocks noChangeAspect="1"/>
          </p:cNvSpPr>
          <p:nvPr/>
        </p:nvSpPr>
        <p:spPr>
          <a:xfrm rot="-5460000">
            <a:off x="7929717" y="6292596"/>
            <a:ext cx="288000" cy="5690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~PP1162.WAV">
            <a:hlinkClick r:id="" action="ppaction://media"/>
          </p:cNvPr>
          <p:cNvPicPr>
            <a:picLocks noRot="1" noChangeAspect="1"/>
          </p:cNvPicPr>
          <p:nvPr>
            <a:wavAudioFile r:embed="rId1" name="~PP1162.WAV"/>
          </p:nvPr>
        </p:nvPicPr>
        <p:blipFill>
          <a:blip r:embed="rId8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3143248"/>
            <a:ext cx="50006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Страна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Знаний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гудок паравоза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Monotype Corsiva" pitchFamily="66" charset="0"/>
              </a:rPr>
              <a:t>Отгадай загадки</a:t>
            </a:r>
            <a:endParaRPr lang="ru-RU" sz="8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1714488"/>
            <a:ext cx="3429024" cy="4910130"/>
          </a:xfrm>
          <a:prstGeom prst="rect">
            <a:avLst/>
          </a:prstGeom>
          <a:noFill/>
        </p:spPr>
      </p:pic>
      <p:pic>
        <p:nvPicPr>
          <p:cNvPr id="5" name="~PP2082.WAV">
            <a:hlinkClick r:id="" action="ppaction://media"/>
          </p:cNvPr>
          <p:cNvPicPr>
            <a:picLocks noRot="1" noChangeAspect="1"/>
          </p:cNvPicPr>
          <p:nvPr>
            <a:wavAudioFile r:embed="rId1" name="~PP2082.WAV"/>
          </p:nvPr>
        </p:nvPicPr>
        <p:blipFill>
          <a:blip r:embed="rId5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img_18457562_847_1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868" y="3857628"/>
            <a:ext cx="2357454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весь мир слепить готов –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Дом, машину, двух котов.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сегодня властелин –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меня есть…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500430" y="3786190"/>
            <a:ext cx="2428892" cy="2370143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071942"/>
            <a:ext cx="15001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00892" y="4071942"/>
            <a:ext cx="1785950" cy="2557359"/>
          </a:xfrm>
          <a:prstGeom prst="rect">
            <a:avLst/>
          </a:prstGeom>
          <a:noFill/>
        </p:spPr>
      </p:pic>
      <p:pic>
        <p:nvPicPr>
          <p:cNvPr id="11" name="~PP120.WAV">
            <a:hlinkClick r:id="" action="ppaction://media"/>
          </p:cNvPr>
          <p:cNvPicPr>
            <a:picLocks noRot="1" noChangeAspect="1"/>
          </p:cNvPicPr>
          <p:nvPr>
            <a:wavAudioFile r:embed="rId2" name="~PP120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Ольга\Рабочий стол\картинки\Новая папка (2)\943_LINEYK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16" y="3857628"/>
            <a:ext cx="2857520" cy="24327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31146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Линию прямую, ну-ка,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 нарисовать сумей-ка!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сложная наука!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Пригодится здесь…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3357554" y="3786190"/>
            <a:ext cx="2714644" cy="2428892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14752"/>
            <a:ext cx="2070497" cy="2964811"/>
          </a:xfrm>
          <a:prstGeom prst="rect">
            <a:avLst/>
          </a:prstGeom>
          <a:noFill/>
        </p:spPr>
      </p:pic>
      <p:pic>
        <p:nvPicPr>
          <p:cNvPr id="6" name="~PP1019.WAV">
            <a:hlinkClick r:id="" action="ppaction://media"/>
          </p:cNvPr>
          <p:cNvPicPr>
            <a:picLocks noRot="1" noChangeAspect="1"/>
          </p:cNvPicPr>
          <p:nvPr>
            <a:wavAudioFile r:embed="rId2" name="~PP1019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9718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На коробку я похож,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Ручки ты в меня кладёшь.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Школьник, ты меня узнал?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Ну, конечно, я…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C41-33 копи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16" y="3714752"/>
            <a:ext cx="2070497" cy="2964811"/>
          </a:xfrm>
          <a:prstGeom prst="rect">
            <a:avLst/>
          </a:prstGeom>
          <a:noFill/>
        </p:spPr>
      </p:pic>
      <p:pic>
        <p:nvPicPr>
          <p:cNvPr id="2050" name="Picture 2" descr="C:\Documents and Settings\Ольга\Рабочий стол\картинки\Новая папка (2)\penali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02" y="3714752"/>
            <a:ext cx="2714644" cy="23605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071802" y="3714752"/>
            <a:ext cx="2643206" cy="2370143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~PP1575.WAV">
            <a:hlinkClick r:id="" action="ppaction://media"/>
          </p:cNvPr>
          <p:cNvPicPr>
            <a:picLocks noRot="1" noChangeAspect="1"/>
          </p:cNvPicPr>
          <p:nvPr>
            <a:wavAudioFile r:embed="rId2" name="~PP1575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build="allAtOnce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ьга\Рабочий стол\картинки\Новая папка (2)\22ecdb766c0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8992" y="4000504"/>
            <a:ext cx="2667077" cy="2181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30432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она беззвучно,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понятно и нескучно.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беседуй чаще с ней –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Станешь вчетверо умней.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357554" y="3786190"/>
            <a:ext cx="2928958" cy="2513019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14752"/>
            <a:ext cx="2070497" cy="2964811"/>
          </a:xfrm>
          <a:prstGeom prst="rect">
            <a:avLst/>
          </a:prstGeom>
          <a:noFill/>
        </p:spPr>
      </p:pic>
      <p:pic>
        <p:nvPicPr>
          <p:cNvPr id="7" name="~PP2834.WAV">
            <a:hlinkClick r:id="" action="ppaction://media"/>
          </p:cNvPr>
          <p:cNvPicPr>
            <a:picLocks noRot="1" noChangeAspect="1"/>
          </p:cNvPicPr>
          <p:nvPr>
            <a:wavAudioFile r:embed="rId2" name="~PP2834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build="allAtOnce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282893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Если ты его отточишь,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Нарисуешь всё, что хочешь: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Солнце, море, горы, пляж.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Что же это?</a:t>
            </a:r>
            <a:endParaRPr lang="ru-RU" sz="40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16" y="3714752"/>
            <a:ext cx="2070497" cy="2964811"/>
          </a:xfrm>
          <a:prstGeom prst="rect">
            <a:avLst/>
          </a:prstGeom>
          <a:noFill/>
        </p:spPr>
      </p:pic>
      <p:pic>
        <p:nvPicPr>
          <p:cNvPr id="4098" name="Picture 2" descr="C:\Documents and Settings\Ольга\Рабочий стол\картинки\Новая папка (2)\karanda7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54" y="3643314"/>
            <a:ext cx="2428892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3143240" y="3714752"/>
            <a:ext cx="2643206" cy="2370143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~PP75.WAV">
            <a:hlinkClick r:id="" action="ppaction://media"/>
          </p:cNvPr>
          <p:cNvPicPr>
            <a:picLocks noRot="1" noChangeAspect="1"/>
          </p:cNvPicPr>
          <p:nvPr>
            <a:wavAudioFile r:embed="rId2" name="~PP75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allAtOnce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36147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Стоит чудесная скамья,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ней уселись ты да я.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Скамья ведёт обоих нас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года в год,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класса в класс.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Ольга\Рабочий стол\картинки\Новая папка (2)\интерьер 2\школа\parta_1_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0364" y="4071942"/>
            <a:ext cx="2786082" cy="2093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2928926" y="3857627"/>
            <a:ext cx="2786082" cy="2428893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14752"/>
            <a:ext cx="2070497" cy="2964811"/>
          </a:xfrm>
          <a:prstGeom prst="rect">
            <a:avLst/>
          </a:prstGeom>
          <a:noFill/>
        </p:spPr>
      </p:pic>
      <p:pic>
        <p:nvPicPr>
          <p:cNvPr id="8" name="~PP2209.WAV">
            <a:hlinkClick r:id="" action="ppaction://media"/>
          </p:cNvPr>
          <p:cNvPicPr>
            <a:picLocks noRot="1" noChangeAspect="1"/>
          </p:cNvPicPr>
          <p:nvPr>
            <a:wavAudioFile r:embed="rId2" name="~PP2209.WAV"/>
          </p:nvPr>
        </p:nvPicPr>
        <p:blipFill>
          <a:blip r:embed="rId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build="allAtOnce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ирилл\Рабочий стол\МАМА\детские презентации\Почемучка\722550014ecc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2285992"/>
            <a:ext cx="2324484" cy="2988000"/>
          </a:xfrm>
          <a:prstGeom prst="rect">
            <a:avLst/>
          </a:prstGeom>
          <a:noFill/>
        </p:spPr>
      </p:pic>
      <p:pic>
        <p:nvPicPr>
          <p:cNvPr id="5" name="Picture 4" descr="Kartinochki (1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1643050"/>
            <a:ext cx="2543594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254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Ваня – первоклассник. Помоги ему собраться в школу.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 в рюкзак предметы, которые необходимы ему на уроке.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Кирилл\Рабочий стол\МАМА\детские презентации\Почемучка\06afda98db6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00958" y="1071546"/>
            <a:ext cx="1404952" cy="1512000"/>
          </a:xfrm>
          <a:prstGeom prst="rect">
            <a:avLst/>
          </a:prstGeom>
          <a:noFill/>
        </p:spPr>
      </p:pic>
      <p:pic>
        <p:nvPicPr>
          <p:cNvPr id="1028" name="Picture 4" descr="C:\Documents and Settings\Кирилл\Рабочий стол\МАМА\детские презентации\Почемучка\1226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143240" y="928670"/>
            <a:ext cx="1190333" cy="1476000"/>
          </a:xfrm>
          <a:prstGeom prst="rect">
            <a:avLst/>
          </a:prstGeom>
          <a:noFill/>
        </p:spPr>
      </p:pic>
      <p:pic>
        <p:nvPicPr>
          <p:cNvPr id="1031" name="Picture 7" descr="C:\Documents and Settings\Кирилл\Рабочий стол\МАМА\детские презентации\Почемучка\c1d82fdc956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2580000">
            <a:off x="6037794" y="3399605"/>
            <a:ext cx="2931828" cy="216000"/>
          </a:xfrm>
          <a:prstGeom prst="rect">
            <a:avLst/>
          </a:prstGeom>
          <a:noFill/>
        </p:spPr>
      </p:pic>
      <p:pic>
        <p:nvPicPr>
          <p:cNvPr id="1032" name="Picture 8" descr="C:\Documents and Settings\Кирилл\Рабочий стол\МАМА\детские презентации\Почемучка\Perviy_Uchebnik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57422" y="4643446"/>
            <a:ext cx="1308455" cy="1944000"/>
          </a:xfrm>
          <a:prstGeom prst="rect">
            <a:avLst/>
          </a:prstGeom>
          <a:noFill/>
        </p:spPr>
      </p:pic>
      <p:pic>
        <p:nvPicPr>
          <p:cNvPr id="1033" name="Picture 9" descr="C:\Documents and Settings\Кирилл\Рабочий стол\МАМА\детские презентации\Почемучка\be870ca692bf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714612" y="2500306"/>
            <a:ext cx="853231" cy="1656000"/>
          </a:xfrm>
          <a:prstGeom prst="rect">
            <a:avLst/>
          </a:prstGeom>
          <a:noFill/>
        </p:spPr>
      </p:pic>
      <p:pic>
        <p:nvPicPr>
          <p:cNvPr id="15" name="Picture 7" descr="C:\Documents and Settings\Ольга\Рабочий стол\картинки\Новая папка (2)\игрушки\9b18a1327af1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214810" y="5500702"/>
            <a:ext cx="1814988" cy="1116000"/>
          </a:xfrm>
          <a:prstGeom prst="rect">
            <a:avLst/>
          </a:prstGeom>
          <a:noFill/>
        </p:spPr>
      </p:pic>
      <p:pic>
        <p:nvPicPr>
          <p:cNvPr id="16" name="Picture 8" descr="C:\Documents and Settings\Ольга\Рабочий стол\картинки\Новая папка (2)\игрушки\d9ea89020a67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500694" y="857232"/>
            <a:ext cx="1401169" cy="1440000"/>
          </a:xfrm>
          <a:prstGeom prst="rect">
            <a:avLst/>
          </a:prstGeom>
          <a:noFill/>
        </p:spPr>
      </p:pic>
      <p:sp>
        <p:nvSpPr>
          <p:cNvPr id="17" name="Управляющая кнопка: далее 16">
            <a:hlinkClick r:id="" action="ppaction://hlinkshowjump?jump=nextslide" highlightClick="1">
              <a:snd r:embed="rId13" name="applause.wav"/>
            </a:hlinkClick>
          </p:cNvPr>
          <p:cNvSpPr>
            <a:spLocks noChangeAspect="1"/>
          </p:cNvSpPr>
          <p:nvPr/>
        </p:nvSpPr>
        <p:spPr>
          <a:xfrm>
            <a:off x="8286776" y="6215082"/>
            <a:ext cx="642918" cy="64291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Documents and Settings\Ольга\Рабочий стол\картинки\Новая папка (2)\10ac9b7533b0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215074" y="4714884"/>
            <a:ext cx="1992805" cy="1656000"/>
          </a:xfrm>
          <a:prstGeom prst="rect">
            <a:avLst/>
          </a:prstGeom>
          <a:noFill/>
        </p:spPr>
      </p:pic>
      <p:pic>
        <p:nvPicPr>
          <p:cNvPr id="18" name="~PP2640.WAV">
            <a:hlinkClick r:id="" action="ppaction://media"/>
          </p:cNvPr>
          <p:cNvPicPr>
            <a:picLocks noRot="1" noChangeAspect="1"/>
          </p:cNvPicPr>
          <p:nvPr>
            <a:wavAudioFile r:embed="rId1" name="~PP2640.WAV"/>
          </p:nvPr>
        </p:nvPicPr>
        <p:blipFill>
          <a:blip r:embed="rId15" cstate="email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31823 0.223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0.24948 -0.3398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19358 0.2569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5945E-6 L -0.20191 -0.3078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 isNarration="1"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МАМА\детские презентации\Почемучка\school0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14000"/>
            <a:ext cx="9150740" cy="46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7166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Успехов в учёбе!!!</a:t>
            </a:r>
            <a:endParaRPr lang="ru-RU" sz="60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~PP3137.WAV">
            <a:hlinkClick r:id="" action="ppaction://media"/>
          </p:cNvPr>
          <p:cNvPicPr>
            <a:picLocks noRot="1" noChangeAspect="1"/>
          </p:cNvPicPr>
          <p:nvPr>
            <a:wavAudioFile r:embed="rId1" name="~PP3137.WAV"/>
          </p:nvPr>
        </p:nvPicPr>
        <p:blipFill>
          <a:blip r:embed="rId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5643602" cy="588328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Я скажу вам в заключенье: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Дело вовсе не в везенье.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И «пятёрки» тот получит,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Кто сидит и честно учит.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Кто работы не боится,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Кому нравится учиться,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Тот кто лень прогонит прочь,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Кто готов друзьям помочь,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Тот кто хочет умным стать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bg1"/>
                </a:solidFill>
                <a:latin typeface="Monotype Corsiva" pitchFamily="66" charset="0"/>
              </a:rPr>
              <a:t>И про всё на свете знать!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2571744"/>
            <a:ext cx="2569389" cy="3679191"/>
          </a:xfrm>
          <a:prstGeom prst="rect">
            <a:avLst/>
          </a:prstGeom>
          <a:noFill/>
        </p:spPr>
      </p:pic>
      <p:pic>
        <p:nvPicPr>
          <p:cNvPr id="5" name="~PP715.WAV">
            <a:hlinkClick r:id="" action="ppaction://media"/>
          </p:cNvPr>
          <p:cNvPicPr>
            <a:picLocks noRot="1" noChangeAspect="1"/>
          </p:cNvPicPr>
          <p:nvPr>
            <a:wavAudioFile r:embed="rId1" name="~PP715.WAV"/>
          </p:nvPr>
        </p:nvPicPr>
        <p:blipFill>
          <a:blip r:embed="rId5" cstate="email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9c3f8226e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108" y="1571612"/>
            <a:ext cx="483991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Человек деревянный – 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воде и под водой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Ищет ключик золотой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Всюду нос суёт свой длинный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Кто же это…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1283613">
            <a:off x="1982136" y="1679902"/>
            <a:ext cx="8572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66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Бу</a:t>
            </a:r>
            <a:endParaRPr lang="ru-RU" sz="7200" b="1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6600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324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0364" y="2500306"/>
            <a:ext cx="2171700" cy="3200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1030707">
            <a:off x="3116961" y="1031477"/>
            <a:ext cx="8572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66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ра</a:t>
            </a:r>
            <a:endParaRPr lang="ru-RU" sz="7200" b="1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6600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339720">
            <a:off x="4500562" y="928670"/>
            <a:ext cx="8572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66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ти</a:t>
            </a:r>
            <a:endParaRPr lang="ru-RU" sz="7200" b="1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6600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92886">
            <a:off x="5429256" y="1500174"/>
            <a:ext cx="11705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66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но</a:t>
            </a:r>
            <a:endParaRPr lang="ru-RU" sz="7200" b="1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6600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sh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071546"/>
            <a:ext cx="771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Стихи взяты из книги Г.П.Шалаевой,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О.М.Журавлёвой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О.Г.Сазоновой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«Новые правила поведения для воспитанных детей»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Авторы презентации:</a:t>
            </a:r>
            <a:r>
              <a:rPr lang="ru-RU" sz="1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Щедрова  Е.В., МДОУ №16 г. Северодвинска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Озорнова О.П., МОУ СОШ№55», г.Саратова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Звук: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Щедрова  Е.В., МДОУ №16 г. Северодвинск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78605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Картинки: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www.images.yandex.ru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1400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www.lenagold.ru</a:t>
            </a:r>
            <a:endParaRPr lang="ru-RU" sz="1400" b="1" u="sng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928934"/>
            <a:ext cx="19843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сайта – </a:t>
            </a:r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viki.rdf.ru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Ольга\Рабочий стол\картинки\Новая папка (2)\2887c9432c9c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88261" y="3000372"/>
            <a:ext cx="1755739" cy="3857628"/>
          </a:xfrm>
          <a:prstGeom prst="rect">
            <a:avLst/>
          </a:prstGeom>
          <a:noFill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57158" y="3357562"/>
            <a:ext cx="614366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sng" dirty="0" smtClean="0"/>
              <a:t>ФРАГМЕНТ ТЕСТА  СЛАЙДЫ 9-10 АВТОР</a:t>
            </a:r>
            <a:r>
              <a:rPr lang="ru-RU" dirty="0" smtClean="0"/>
              <a:t>: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ШЕВЦОВА С.А.</a:t>
            </a:r>
            <a:r>
              <a:rPr lang="ru-RU" dirty="0"/>
              <a:t> , учитель начальных классов МОУ СОШ № 49 г. </a:t>
            </a:r>
            <a:r>
              <a:rPr lang="ru-RU" dirty="0" smtClean="0"/>
              <a:t>Волгограда</a:t>
            </a:r>
          </a:p>
          <a:p>
            <a:pPr algn="ctr">
              <a:defRPr/>
            </a:pPr>
            <a:r>
              <a:rPr lang="ru-RU" dirty="0" smtClean="0"/>
              <a:t>Клип «Первый раз в первый класс» Семёнов Г.Д.</a:t>
            </a:r>
          </a:p>
          <a:p>
            <a:pPr algn="ctr">
              <a:defRPr/>
            </a:pPr>
            <a:r>
              <a:rPr lang="ru-RU" dirty="0" smtClean="0"/>
              <a:t>Фрагмент презентации День знаний во 2 классе слайд №25</a:t>
            </a:r>
          </a:p>
          <a:p>
            <a:pPr algn="ctr">
              <a:defRPr/>
            </a:pPr>
            <a:r>
              <a:rPr lang="ru-RU" dirty="0" smtClean="0"/>
              <a:t>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3571876"/>
            <a:ext cx="2498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сайта –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viki.rdf.ru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786322"/>
            <a:ext cx="66437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Фото -  </a:t>
            </a:r>
            <a:r>
              <a:rPr lang="ru-RU" sz="1200" dirty="0" smtClean="0">
                <a:hlinkClick r:id="rId6"/>
              </a:rPr>
              <a:t>http://www.google.ru/images?hl=ru&amp;newwindow=1&amp;q=1+%</a:t>
            </a:r>
            <a:r>
              <a:rPr lang="ru-RU" sz="1600" dirty="0" smtClean="0">
                <a:hlinkClick r:id="rId6"/>
              </a:rPr>
              <a:t>D1%81%D0%B5%D0%BD%D1%82%D1%8F%D0%B1%D1%80%D1%8F</a:t>
            </a:r>
            <a:r>
              <a:rPr lang="ru-RU" sz="1200" dirty="0" smtClean="0">
                <a:hlinkClick r:id="rId6"/>
              </a:rPr>
              <a:t>+%D1%84%D0%BE%D1%82%D0%BE&amp;um=1&amp;ie=UTF-8&amp;source=univ&amp;ei=F45hTLuuHMOKOO6Rwb4K&amp;sa=X&amp;oi=image_result_group&amp;ct=title&amp;resnum=1&amp;ved=0CCsQsAQwAA</a:t>
            </a:r>
            <a:endParaRPr lang="ru-RU" sz="1200" dirty="0" smtClean="0"/>
          </a:p>
          <a:p>
            <a:r>
              <a:rPr lang="ru-RU" sz="1200" dirty="0" smtClean="0"/>
              <a:t>И другие сайты .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3857628"/>
            <a:ext cx="2498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сайта –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viki.rdf.ru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450057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Королёва Ирина Николаевна    МОУ СОШ №2 г. Нефтекумск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6143644"/>
            <a:ext cx="3268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сайта –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viki.rdf.ru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0" y="0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Подготовила презентацию учитель </a:t>
            </a:r>
            <a:r>
              <a:rPr lang="ru-RU" sz="2400" dirty="0"/>
              <a:t>начальных </a:t>
            </a:r>
            <a:r>
              <a:rPr lang="ru-RU" sz="2400" dirty="0" smtClean="0"/>
              <a:t>классов СГОД№8 </a:t>
            </a:r>
          </a:p>
          <a:p>
            <a:r>
              <a:rPr lang="ru-RU" sz="2400" dirty="0" smtClean="0"/>
              <a:t>г. Талгара   </a:t>
            </a:r>
            <a:r>
              <a:rPr lang="ru-RU" sz="2400" dirty="0" err="1" smtClean="0"/>
              <a:t>Алматинской</a:t>
            </a:r>
            <a:r>
              <a:rPr lang="ru-RU" sz="2400" dirty="0" smtClean="0"/>
              <a:t> обл.</a:t>
            </a:r>
            <a:r>
              <a:rPr lang="ru-RU" sz="2400" dirty="0"/>
              <a:t> </a:t>
            </a:r>
            <a:r>
              <a:rPr lang="ru-RU" sz="2400" dirty="0" smtClean="0"/>
              <a:t>Семёнова </a:t>
            </a:r>
            <a:r>
              <a:rPr lang="ru-RU" sz="2400" dirty="0"/>
              <a:t>Елена Васильевна</a:t>
            </a:r>
          </a:p>
        </p:txBody>
      </p:sp>
    </p:spTree>
  </p:cSld>
  <p:clrMapOvr>
    <a:masterClrMapping/>
  </p:clrMapOvr>
  <p:transition spd="med" advClick="0" advTm="3000">
    <p:wheel spokes="3"/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5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14c7c675bca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5984" y="0"/>
            <a:ext cx="456742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14546" y="2071678"/>
            <a:ext cx="45736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Вход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endParaRPr lang="ru-RU" sz="5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страну Знаний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 descr="Рисунок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pic>
        <p:nvPicPr>
          <p:cNvPr id="5" name="Рисунок 2" descr="gallery_2_118_229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500174"/>
            <a:ext cx="147043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p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8" y="3643314"/>
            <a:ext cx="111125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3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4214818"/>
            <a:ext cx="12366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 descr="e6896e8a0342173c03e04e41d5648eb2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214282" y="5429264"/>
            <a:ext cx="123653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Admin\Мои документы\Мои рисунки\зайцы\colec4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58" y="2571744"/>
            <a:ext cx="1428760" cy="1585031"/>
          </a:xfrm>
          <a:prstGeom prst="rect">
            <a:avLst/>
          </a:prstGeom>
          <a:noFill/>
        </p:spPr>
      </p:pic>
      <p:pic>
        <p:nvPicPr>
          <p:cNvPr id="1031" name="Picture 7" descr="C:\Documents and Settings\Admin\Мои документы\Мои рисунки\овощи и фрукты растительность\Изображение 098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7415844">
            <a:off x="6910294" y="-40504"/>
            <a:ext cx="1014405" cy="157978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7" descr="38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42910" y="0"/>
            <a:ext cx="1143008" cy="117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Documents and Settings\Admin\Мои документы\Мои рисунки\овощи и фрукты растительность\44207584_0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858016" y="2428868"/>
            <a:ext cx="976305" cy="1267929"/>
          </a:xfrm>
          <a:prstGeom prst="ellipse">
            <a:avLst/>
          </a:prstGeom>
          <a:noFill/>
        </p:spPr>
      </p:pic>
      <p:pic>
        <p:nvPicPr>
          <p:cNvPr id="1035" name="Picture 11" descr="C:\Documents and Settings\Admin\Мои документы\Мои рисунки\птицы\images.jpg4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786578" y="5143512"/>
            <a:ext cx="1071570" cy="1376364"/>
          </a:xfrm>
          <a:prstGeom prst="ellipse">
            <a:avLst/>
          </a:prstGeom>
          <a:noFill/>
        </p:spPr>
      </p:pic>
      <p:cxnSp>
        <p:nvCxnSpPr>
          <p:cNvPr id="21" name="Прямая со стрелкой 20"/>
          <p:cNvCxnSpPr/>
          <p:nvPr/>
        </p:nvCxnSpPr>
        <p:spPr>
          <a:xfrm>
            <a:off x="1571604" y="857232"/>
            <a:ext cx="5143536" cy="21431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643042" y="2357430"/>
            <a:ext cx="5072098" cy="335758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500166" y="1000108"/>
            <a:ext cx="5000660" cy="285752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571604" y="2000240"/>
            <a:ext cx="5072098" cy="314327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1643042" y="4572008"/>
            <a:ext cx="5143536" cy="164307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8" name="Рисунок 37" descr="Рисунок6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0" y="-2186"/>
            <a:ext cx="9358346" cy="95488"/>
          </a:xfrm>
          <a:prstGeom prst="rect">
            <a:avLst/>
          </a:prstGeom>
        </p:spPr>
      </p:pic>
      <p:pic>
        <p:nvPicPr>
          <p:cNvPr id="41" name="Рисунок 40" descr="Рисунок6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flipV="1">
            <a:off x="0" y="6763241"/>
            <a:ext cx="9286844" cy="94759"/>
          </a:xfrm>
          <a:prstGeom prst="rect">
            <a:avLst/>
          </a:prstGeom>
        </p:spPr>
      </p:pic>
      <p:pic>
        <p:nvPicPr>
          <p:cNvPr id="42" name="Рисунок 41" descr="Рисунок6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rot="16200000">
            <a:off x="-3464712" y="3321854"/>
            <a:ext cx="7000860" cy="71433"/>
          </a:xfrm>
          <a:prstGeom prst="rect">
            <a:avLst/>
          </a:prstGeom>
        </p:spPr>
      </p:pic>
      <p:pic>
        <p:nvPicPr>
          <p:cNvPr id="43" name="Рисунок 42" descr="Рисунок6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 rot="16200000">
            <a:off x="5607853" y="3321854"/>
            <a:ext cx="7000860" cy="71433"/>
          </a:xfrm>
          <a:prstGeom prst="rect">
            <a:avLst/>
          </a:prstGeom>
        </p:spPr>
      </p:pic>
      <p:pic>
        <p:nvPicPr>
          <p:cNvPr id="10242" name="Picture 2" descr="C:\Documents and Settings\Admin\Мои документы\Мои рисунки\РАЗНОЕ\keyitem_8.bmp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929454" y="1428736"/>
            <a:ext cx="928694" cy="928694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66" y="0"/>
            <a:ext cx="9137667" cy="6858000"/>
          </a:xfrm>
          <a:prstGeom prst="rect">
            <a:avLst/>
          </a:prstGeom>
        </p:spPr>
      </p:pic>
      <p:pic>
        <p:nvPicPr>
          <p:cNvPr id="4" name="Picture 2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29" y="1071545"/>
            <a:ext cx="1071570" cy="1071570"/>
          </a:xfrm>
          <a:prstGeom prst="rect">
            <a:avLst/>
          </a:prstGeom>
          <a:noFill/>
        </p:spPr>
      </p:pic>
      <p:pic>
        <p:nvPicPr>
          <p:cNvPr id="5" name="Picture 3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12" y="1142984"/>
            <a:ext cx="883452" cy="1081792"/>
          </a:xfrm>
          <a:prstGeom prst="rect">
            <a:avLst/>
          </a:prstGeom>
          <a:noFill/>
        </p:spPr>
      </p:pic>
      <p:pic>
        <p:nvPicPr>
          <p:cNvPr id="6" name="Picture 4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06" y="1142984"/>
            <a:ext cx="1071570" cy="1015196"/>
          </a:xfrm>
          <a:prstGeom prst="rect">
            <a:avLst/>
          </a:prstGeom>
          <a:noFill/>
        </p:spPr>
      </p:pic>
      <p:pic>
        <p:nvPicPr>
          <p:cNvPr id="7" name="Picture 5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1142984"/>
            <a:ext cx="1222358" cy="1000132"/>
          </a:xfrm>
          <a:prstGeom prst="rect">
            <a:avLst/>
          </a:prstGeom>
          <a:noFill/>
        </p:spPr>
      </p:pic>
      <p:pic>
        <p:nvPicPr>
          <p:cNvPr id="8" name="Picture 6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15074" y="1214422"/>
            <a:ext cx="785819" cy="916789"/>
          </a:xfrm>
          <a:prstGeom prst="rect">
            <a:avLst/>
          </a:prstGeom>
          <a:noFill/>
        </p:spPr>
      </p:pic>
      <p:pic>
        <p:nvPicPr>
          <p:cNvPr id="9" name="Picture 7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85918" y="2500306"/>
            <a:ext cx="857256" cy="1000132"/>
          </a:xfrm>
          <a:prstGeom prst="rect">
            <a:avLst/>
          </a:prstGeom>
          <a:noFill/>
        </p:spPr>
      </p:pic>
      <p:pic>
        <p:nvPicPr>
          <p:cNvPr id="10" name="Picture 8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00364" y="2357430"/>
            <a:ext cx="938899" cy="1095383"/>
          </a:xfrm>
          <a:prstGeom prst="rect">
            <a:avLst/>
          </a:prstGeom>
          <a:noFill/>
        </p:spPr>
      </p:pic>
      <p:pic>
        <p:nvPicPr>
          <p:cNvPr id="11" name="Picture 9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357686" y="2285992"/>
            <a:ext cx="857257" cy="1143008"/>
          </a:xfrm>
          <a:prstGeom prst="rect">
            <a:avLst/>
          </a:prstGeom>
          <a:noFill/>
        </p:spPr>
      </p:pic>
      <p:pic>
        <p:nvPicPr>
          <p:cNvPr id="12" name="Picture 10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572132" y="2571744"/>
            <a:ext cx="1500198" cy="1000132"/>
          </a:xfrm>
          <a:prstGeom prst="rect">
            <a:avLst/>
          </a:prstGeom>
          <a:noFill/>
        </p:spPr>
      </p:pic>
      <p:pic>
        <p:nvPicPr>
          <p:cNvPr id="13" name="Picture 11" descr="C:\Documents and Settings\Admin\Мои документы\Мои рисунки\Новая папка\06a3bdfabbf4t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857620" y="3571875"/>
            <a:ext cx="928694" cy="10834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1071546"/>
            <a:ext cx="37862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 .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шка</a:t>
            </a:r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ще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.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ок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лка</a:t>
            </a:r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зв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.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здочка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3600" dirty="0" smtClean="0">
              <a:blipFill>
                <a:blip r:embed="rId3"/>
                <a:stretch>
                  <a:fillRect/>
                </a:stretch>
              </a:blipFill>
            </a:endParaRPr>
          </a:p>
          <a:p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1071546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7" descr="0_299eb_700aece6_L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43570" y="357166"/>
            <a:ext cx="1357322" cy="1289456"/>
          </a:xfrm>
          <a:prstGeom prst="ellipse">
            <a:avLst/>
          </a:prstGeom>
        </p:spPr>
      </p:pic>
      <p:pic>
        <p:nvPicPr>
          <p:cNvPr id="9" name="Picture 9" descr="dog6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1714488"/>
            <a:ext cx="1428760" cy="131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\Мои документы\Мои рисунки\празничные анимации\bestgif.narod.ru_1091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3143248"/>
            <a:ext cx="942607" cy="1214446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Мои рисунки\празничные анимации\ANIMASHKI_151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4357694"/>
            <a:ext cx="1142998" cy="108584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714612" y="2143116"/>
            <a:ext cx="436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214311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328612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4357694"/>
            <a:ext cx="433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</TotalTime>
  <Words>1039</Words>
  <Application>Microsoft Office PowerPoint</Application>
  <PresentationFormat>Экран (4:3)</PresentationFormat>
  <Paragraphs>250</Paragraphs>
  <Slides>50</Slides>
  <Notes>0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Правила для воспитанных детей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Отгадай загадки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для воспитанных детей</dc:title>
  <dc:creator>Ольга</dc:creator>
  <cp:lastModifiedBy>viki</cp:lastModifiedBy>
  <cp:revision>242</cp:revision>
  <dcterms:created xsi:type="dcterms:W3CDTF">2009-08-16T09:57:12Z</dcterms:created>
  <dcterms:modified xsi:type="dcterms:W3CDTF">2011-04-12T17:34:08Z</dcterms:modified>
</cp:coreProperties>
</file>